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3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4"/>
    <p:sldMasterId id="2147483704" r:id="rId5"/>
    <p:sldMasterId id="2147483833" r:id="rId6"/>
    <p:sldMasterId id="2147483884" r:id="rId7"/>
    <p:sldMasterId id="2147483703" r:id="rId8"/>
    <p:sldMasterId id="2147483702" r:id="rId9"/>
    <p:sldMasterId id="2147483726" r:id="rId10"/>
    <p:sldMasterId id="2147483791" r:id="rId11"/>
    <p:sldMasterId id="2147483820" r:id="rId12"/>
  </p:sldMasterIdLst>
  <p:notesMasterIdLst>
    <p:notesMasterId r:id="rId16"/>
  </p:notesMasterIdLst>
  <p:handoutMasterIdLst>
    <p:handoutMasterId r:id="rId17"/>
  </p:handoutMasterIdLst>
  <p:sldIdLst>
    <p:sldId id="264" r:id="rId13"/>
    <p:sldId id="263"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 userDrawn="1">
          <p15:clr>
            <a:srgbClr val="A4A3A4"/>
          </p15:clr>
        </p15:guide>
        <p15:guide id="2" pos="211" userDrawn="1">
          <p15:clr>
            <a:srgbClr val="A4A3A4"/>
          </p15:clr>
        </p15:guide>
        <p15:guide id="3" pos="7469" userDrawn="1">
          <p15:clr>
            <a:srgbClr val="A4A3A4"/>
          </p15:clr>
        </p15:guide>
        <p15:guide id="4" orient="horz" pos="4065"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75112B-7671-869E-0795-7E39DCC83AB6}" name="Kang, Suzanne (she/her/hers)" initials="KS" userId="S::suzanne.kang@td.com::3c38ee87-9443-455e-b836-454a37ad7070" providerId="AD"/>
  <p188:author id="{071EE13C-95A6-E9E0-5DD0-EE12CFCD9DF5}" name="Brown, Yuko" initials="YB" userId="S::Yuko.Brown@td.com::a8ff3bdf-8b52-4f8d-a39b-ee1ff304e4f4" providerId="AD"/>
  <p188:author id="{75AE935E-B491-632E-6348-B206552C2F84}" name="Brown, Yuko" initials="BY" userId="S::yuko.brown@td.com::a8ff3bdf-8b52-4f8d-a39b-ee1ff304e4f4" providerId="AD"/>
  <p188:author id="{4392E974-A240-245C-AA58-E1E896EB86A7}" name="Leung, Reginald (he/him/his)" initials="LR(" userId="S::reginald.leung@td.com::34fc20ba-08e6-4658-8d29-982745c3b11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CF4"/>
    <a:srgbClr val="369C36"/>
    <a:srgbClr val="E97909"/>
    <a:srgbClr val="89817D"/>
    <a:srgbClr val="A7BE9B"/>
    <a:srgbClr val="70656D"/>
    <a:srgbClr val="C9CBA8"/>
    <a:srgbClr val="43B02A"/>
    <a:srgbClr val="1A5336"/>
    <a:srgbClr val="C477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127" autoAdjust="0"/>
  </p:normalViewPr>
  <p:slideViewPr>
    <p:cSldViewPr snapToGrid="0" showGuides="1">
      <p:cViewPr varScale="1">
        <p:scale>
          <a:sx n="102" d="100"/>
          <a:sy n="102" d="100"/>
        </p:scale>
        <p:origin x="954" y="72"/>
      </p:cViewPr>
      <p:guideLst>
        <p:guide orient="horz" pos="210"/>
        <p:guide pos="211"/>
        <p:guide pos="7469"/>
        <p:guide orient="horz" pos="4065"/>
      </p:guideLst>
    </p:cSldViewPr>
  </p:slideViewPr>
  <p:outlineViewPr>
    <p:cViewPr>
      <p:scale>
        <a:sx n="33" d="100"/>
        <a:sy n="33" d="100"/>
      </p:scale>
      <p:origin x="0" y="-19146"/>
    </p:cViewPr>
  </p:outlineViewPr>
  <p:notesTextViewPr>
    <p:cViewPr>
      <p:scale>
        <a:sx n="85" d="100"/>
        <a:sy n="85" d="100"/>
      </p:scale>
      <p:origin x="0" y="0"/>
    </p:cViewPr>
  </p:notesTextViewPr>
  <p:notesViewPr>
    <p:cSldViewPr snapToGrid="0" showGuides="1">
      <p:cViewPr varScale="1">
        <p:scale>
          <a:sx n="85" d="100"/>
          <a:sy n="85" d="100"/>
        </p:scale>
        <p:origin x="3888" y="90"/>
      </p:cViewPr>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slide" Target="slides/slide3.xml"/><Relationship Id="rId10" Type="http://schemas.openxmlformats.org/officeDocument/2006/relationships/slideMaster" Target="slideMasters/slideMaster7.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3657A0-A879-4A85-91FF-B3AC2CC03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3C70E6-E764-3758-7C8A-1C8D41A069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6B54FB-ED72-024A-A794-1714F3164C81}" type="datetimeFigureOut">
              <a:rPr lang="en-US" smtClean="0"/>
              <a:t>5/24/2025</a:t>
            </a:fld>
            <a:endParaRPr lang="en-US"/>
          </a:p>
        </p:txBody>
      </p:sp>
      <p:sp>
        <p:nvSpPr>
          <p:cNvPr id="4" name="Footer Placeholder 3">
            <a:extLst>
              <a:ext uri="{FF2B5EF4-FFF2-40B4-BE49-F238E27FC236}">
                <a16:creationId xmlns:a16="http://schemas.microsoft.com/office/drawing/2014/main" id="{C292F22E-6C1E-E981-99A2-A45468C108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370CDE-4734-3457-111E-C3342D9A86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493305-84C8-3D40-8333-A28A5EC02943}" type="slidenum">
              <a:rPr lang="en-US" smtClean="0"/>
              <a:t>‹#›</a:t>
            </a:fld>
            <a:endParaRPr lang="en-US"/>
          </a:p>
        </p:txBody>
      </p:sp>
    </p:spTree>
    <p:extLst>
      <p:ext uri="{BB962C8B-B14F-4D97-AF65-F5344CB8AC3E}">
        <p14:creationId xmlns:p14="http://schemas.microsoft.com/office/powerpoint/2010/main" val="33215466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4B226F-A8D4-F643-B760-C066AEFF5621}" type="datetimeFigureOut">
              <a:rPr lang="en-US" smtClean="0"/>
              <a:t>5/24/2025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78242-B2C6-C745-A9AC-FF76B87510A6}" type="slidenum">
              <a:rPr lang="en-US" smtClean="0"/>
              <a:t>‹#›</a:t>
            </a:fld>
            <a:endParaRPr lang="en-US"/>
          </a:p>
        </p:txBody>
      </p:sp>
    </p:spTree>
    <p:extLst>
      <p:ext uri="{BB962C8B-B14F-4D97-AF65-F5344CB8AC3E}">
        <p14:creationId xmlns:p14="http://schemas.microsoft.com/office/powerpoint/2010/main" val="124930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Riley starts a $500 transfer online but doesn’t finish it. Later, when she visits the branch, </a:t>
            </a:r>
            <a:r>
              <a:rPr lang="en-CA" b="1" dirty="0"/>
              <a:t>MCP (Model Context Protocol)</a:t>
            </a:r>
            <a:r>
              <a:rPr lang="en-CA" dirty="0"/>
              <a:t> recognizes the incomplete task and surfaces it to the advisor in real time.</a:t>
            </a:r>
          </a:p>
          <a:p>
            <a:pPr>
              <a:buNone/>
            </a:pPr>
            <a:r>
              <a:rPr lang="en-CA" dirty="0"/>
              <a:t>The </a:t>
            </a:r>
            <a:r>
              <a:rPr lang="en-CA" b="1" dirty="0"/>
              <a:t>AI business rules engine</a:t>
            </a:r>
            <a:r>
              <a:rPr lang="en-CA" dirty="0"/>
              <a:t> triggers a gentle mobile nudge and notifies staff:</a:t>
            </a:r>
          </a:p>
          <a:p>
            <a:pPr>
              <a:buNone/>
            </a:pPr>
            <a:r>
              <a:rPr lang="en-CA" dirty="0"/>
              <a:t>“Riley didn’t complete her transfer—ask if she’d like help finishing it.”</a:t>
            </a:r>
          </a:p>
          <a:p>
            <a:pPr>
              <a:buNone/>
            </a:pPr>
            <a:r>
              <a:rPr lang="en-CA" dirty="0"/>
              <a:t>The advisor offers to assist. Riley chooses to go home and complete the task online. If she hadn’t, an </a:t>
            </a:r>
            <a:r>
              <a:rPr lang="en-CA" b="1" dirty="0"/>
              <a:t>SMS follow-up</a:t>
            </a:r>
            <a:r>
              <a:rPr lang="en-CA" dirty="0"/>
              <a:t> would’ve been sent automatically via the same orchestration logic.</a:t>
            </a:r>
          </a:p>
          <a:p>
            <a:r>
              <a:rPr lang="en-CA" dirty="0"/>
              <a:t>This journey avoids duplicate effort, supports the customer in the right moment, and makes the experience feel personal and helpful—</a:t>
            </a:r>
            <a:r>
              <a:rPr lang="en-CA" b="1" dirty="0"/>
              <a:t>not transactional</a:t>
            </a:r>
            <a:r>
              <a:rPr lang="en-CA" dirty="0"/>
              <a:t>.</a:t>
            </a:r>
          </a:p>
          <a:p>
            <a:endParaRPr lang="en-CA" dirty="0"/>
          </a:p>
        </p:txBody>
      </p:sp>
      <p:sp>
        <p:nvSpPr>
          <p:cNvPr id="4" name="Slide Number Placeholder 3"/>
          <p:cNvSpPr>
            <a:spLocks noGrp="1"/>
          </p:cNvSpPr>
          <p:nvPr>
            <p:ph type="sldNum" sz="quarter" idx="5"/>
          </p:nvPr>
        </p:nvSpPr>
        <p:spPr/>
        <p:txBody>
          <a:bodyPr/>
          <a:lstStyle/>
          <a:p>
            <a:fld id="{20D78242-B2C6-C745-A9AC-FF76B87510A6}" type="slidenum">
              <a:rPr lang="en-US" smtClean="0"/>
              <a:t>1</a:t>
            </a:fld>
            <a:endParaRPr lang="en-US"/>
          </a:p>
        </p:txBody>
      </p:sp>
    </p:spTree>
    <p:extLst>
      <p:ext uri="{BB962C8B-B14F-4D97-AF65-F5344CB8AC3E}">
        <p14:creationId xmlns:p14="http://schemas.microsoft.com/office/powerpoint/2010/main" val="400877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Marcus hasn’t used the mobile app in over 60 days and has returned to doing everything in person. When he visits the branch, the </a:t>
            </a:r>
            <a:r>
              <a:rPr lang="en-CA" b="1" dirty="0"/>
              <a:t>Model Context Protocol (MCP)</a:t>
            </a:r>
            <a:r>
              <a:rPr lang="en-CA" dirty="0"/>
              <a:t> identifies him as a dormant digital user.</a:t>
            </a:r>
          </a:p>
          <a:p>
            <a:pPr>
              <a:buNone/>
            </a:pPr>
            <a:r>
              <a:rPr lang="en-CA" dirty="0"/>
              <a:t>The </a:t>
            </a:r>
            <a:r>
              <a:rPr lang="en-CA" b="1" dirty="0"/>
              <a:t>AI business rules engine</a:t>
            </a:r>
            <a:r>
              <a:rPr lang="en-CA" dirty="0"/>
              <a:t> automatically triggers a mobile greeting:</a:t>
            </a:r>
          </a:p>
          <a:p>
            <a:pPr>
              <a:buNone/>
            </a:pPr>
            <a:r>
              <a:rPr lang="en-CA" i="1" dirty="0"/>
              <a:t>“Welcome back, Marcus. Want to explore 3 time-saving things you can do on the app before you leave?”</a:t>
            </a:r>
            <a:endParaRPr lang="en-CA" dirty="0"/>
          </a:p>
          <a:p>
            <a:pPr>
              <a:buNone/>
            </a:pPr>
            <a:r>
              <a:rPr lang="en-CA" dirty="0"/>
              <a:t>At the same time, the concierge is alerted with this context.</a:t>
            </a:r>
            <a:br>
              <a:rPr lang="en-CA" dirty="0"/>
            </a:br>
            <a:r>
              <a:rPr lang="en-CA" dirty="0"/>
              <a:t>They offer to help Marcus reinstall and reconnect his app, showing him how to resume digital use.</a:t>
            </a:r>
          </a:p>
          <a:p>
            <a:pPr>
              <a:buNone/>
            </a:pPr>
            <a:r>
              <a:rPr lang="en-CA" dirty="0"/>
              <a:t>Later, Marcus receives a follow-up email with a digital challenge. He completes it over a few days.</a:t>
            </a:r>
          </a:p>
          <a:p>
            <a:pPr>
              <a:buNone/>
            </a:pPr>
            <a:r>
              <a:rPr lang="en-CA" b="1" dirty="0"/>
              <a:t>💡 Outcomes:</a:t>
            </a:r>
          </a:p>
          <a:p>
            <a:pPr>
              <a:buFont typeface="Arial" panose="020B0604020202020204" pitchFamily="34" charset="0"/>
              <a:buChar char="•"/>
            </a:pPr>
            <a:r>
              <a:rPr lang="en-CA" dirty="0"/>
              <a:t>Marcus is nudged back into digital engagement</a:t>
            </a:r>
          </a:p>
          <a:p>
            <a:pPr>
              <a:buFont typeface="Arial" panose="020B0604020202020204" pitchFamily="34" charset="0"/>
              <a:buChar char="•"/>
            </a:pPr>
            <a:r>
              <a:rPr lang="en-CA" dirty="0"/>
              <a:t>His </a:t>
            </a:r>
            <a:r>
              <a:rPr lang="en-CA" b="1" dirty="0"/>
              <a:t>Digital Readiness Score (DRS)</a:t>
            </a:r>
            <a:r>
              <a:rPr lang="en-CA" dirty="0"/>
              <a:t> improves</a:t>
            </a:r>
          </a:p>
          <a:p>
            <a:pPr>
              <a:buFont typeface="Arial" panose="020B0604020202020204" pitchFamily="34" charset="0"/>
              <a:buChar char="•"/>
            </a:pPr>
            <a:r>
              <a:rPr lang="en-CA" dirty="0"/>
              <a:t>Branch visits decrease for simple tasks</a:t>
            </a:r>
          </a:p>
          <a:p>
            <a:pPr>
              <a:buFont typeface="Arial" panose="020B0604020202020204" pitchFamily="34" charset="0"/>
              <a:buChar char="•"/>
            </a:pPr>
            <a:r>
              <a:rPr lang="en-CA" dirty="0"/>
              <a:t>He feels supported, not pushed—</a:t>
            </a:r>
            <a:r>
              <a:rPr lang="en-CA" b="1" dirty="0"/>
              <a:t>increasing trust and retention</a:t>
            </a:r>
            <a:endParaRPr lang="en-CA" dirty="0"/>
          </a:p>
          <a:p>
            <a:endParaRPr lang="en-CA" dirty="0"/>
          </a:p>
        </p:txBody>
      </p:sp>
      <p:sp>
        <p:nvSpPr>
          <p:cNvPr id="4" name="Slide Number Placeholder 3"/>
          <p:cNvSpPr>
            <a:spLocks noGrp="1"/>
          </p:cNvSpPr>
          <p:nvPr>
            <p:ph type="sldNum" sz="quarter" idx="5"/>
          </p:nvPr>
        </p:nvSpPr>
        <p:spPr/>
        <p:txBody>
          <a:bodyPr/>
          <a:lstStyle/>
          <a:p>
            <a:fld id="{20D78242-B2C6-C745-A9AC-FF76B87510A6}" type="slidenum">
              <a:rPr lang="en-US" smtClean="0"/>
              <a:t>2</a:t>
            </a:fld>
            <a:endParaRPr lang="en-US"/>
          </a:p>
        </p:txBody>
      </p:sp>
    </p:spTree>
    <p:extLst>
      <p:ext uri="{BB962C8B-B14F-4D97-AF65-F5344CB8AC3E}">
        <p14:creationId xmlns:p14="http://schemas.microsoft.com/office/powerpoint/2010/main" val="390788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ChimeIn</a:t>
            </a:r>
            <a:r>
              <a:rPr lang="en-CA" dirty="0"/>
              <a:t> proves that the future of banking is not just open — it's ready to welcome you. By combining MCP with AI-driven nudging, we deliver personalized, efficient, and data-backed experiences that uplift service, reduce costs, and boost satisfaction. Presented by the Blitz Brigade: Rupa Iyer, Robert Mati, Janakan Senthilkumar, Anthony D’Costa, Jelena Tucci, and June Patridge.</a:t>
            </a:r>
          </a:p>
        </p:txBody>
      </p:sp>
      <p:sp>
        <p:nvSpPr>
          <p:cNvPr id="4" name="Slide Number Placeholder 3"/>
          <p:cNvSpPr>
            <a:spLocks noGrp="1"/>
          </p:cNvSpPr>
          <p:nvPr>
            <p:ph type="sldNum" sz="quarter" idx="5"/>
          </p:nvPr>
        </p:nvSpPr>
        <p:spPr/>
        <p:txBody>
          <a:bodyPr/>
          <a:lstStyle/>
          <a:p>
            <a:fld id="{20D78242-B2C6-C745-A9AC-FF76B87510A6}" type="slidenum">
              <a:rPr lang="en-US" smtClean="0"/>
              <a:t>3</a:t>
            </a:fld>
            <a:endParaRPr lang="en-US"/>
          </a:p>
        </p:txBody>
      </p:sp>
    </p:spTree>
    <p:extLst>
      <p:ext uri="{BB962C8B-B14F-4D97-AF65-F5344CB8AC3E}">
        <p14:creationId xmlns:p14="http://schemas.microsoft.com/office/powerpoint/2010/main" val="3262308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6.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DA1CDEE2-24F6-A242-B441-C1B52EFE4FC0}"/>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5" name="Page Number">
            <a:extLst>
              <a:ext uri="{FF2B5EF4-FFF2-40B4-BE49-F238E27FC236}">
                <a16:creationId xmlns:a16="http://schemas.microsoft.com/office/drawing/2014/main" id="{D16C6030-47F6-7C3F-7979-5BA71BB794A7}"/>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pic>
        <p:nvPicPr>
          <p:cNvPr id="3" name="TD Shield">
            <a:extLst>
              <a:ext uri="{FF2B5EF4-FFF2-40B4-BE49-F238E27FC236}">
                <a16:creationId xmlns:a16="http://schemas.microsoft.com/office/drawing/2014/main" id="{4AC8A30F-7B71-CAC9-41ED-67D3B7D10AB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56807" y="548680"/>
            <a:ext cx="482222" cy="432048"/>
          </a:xfrm>
          <a:prstGeom prst="rect">
            <a:avLst/>
          </a:prstGeom>
        </p:spPr>
      </p:pic>
    </p:spTree>
    <p:extLst>
      <p:ext uri="{BB962C8B-B14F-4D97-AF65-F5344CB8AC3E}">
        <p14:creationId xmlns:p14="http://schemas.microsoft.com/office/powerpoint/2010/main" val="207068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with subhead, map illustration">
    <p:bg>
      <p:bgPr>
        <a:solidFill>
          <a:schemeClr val="bg1"/>
        </a:solidFill>
        <a:effectLst/>
      </p:bgPr>
    </p:bg>
    <p:spTree>
      <p:nvGrpSpPr>
        <p:cNvPr id="1" name=""/>
        <p:cNvGrpSpPr/>
        <p:nvPr/>
      </p:nvGrpSpPr>
      <p:grpSpPr>
        <a:xfrm>
          <a:off x="0" y="0"/>
          <a:ext cx="0" cy="0"/>
          <a:chOff x="0" y="0"/>
          <a:chExt cx="0" cy="0"/>
        </a:xfrm>
      </p:grpSpPr>
      <p:sp>
        <p:nvSpPr>
          <p:cNvPr id="20" name="Cover title">
            <a:extLst>
              <a:ext uri="{FF2B5EF4-FFF2-40B4-BE49-F238E27FC236}">
                <a16:creationId xmlns:a16="http://schemas.microsoft.com/office/drawing/2014/main" id="{2814660C-4041-0CEA-6459-37C869B17304}"/>
              </a:ext>
            </a:extLst>
          </p:cNvPr>
          <p:cNvSpPr>
            <a:spLocks noGrp="1"/>
          </p:cNvSpPr>
          <p:nvPr>
            <p:ph type="ctrTitle" hasCustomPrompt="1"/>
          </p:nvPr>
        </p:nvSpPr>
        <p:spPr>
          <a:xfrm>
            <a:off x="621476" y="1579253"/>
            <a:ext cx="8976049" cy="440789"/>
          </a:xfrm>
          <a:noFill/>
        </p:spPr>
        <p:txBody>
          <a:bodyPr lIns="0" tIns="0" rIns="0" bIns="0" anchor="t" anchorCtr="0">
            <a:normAutofit/>
          </a:bodyPr>
          <a:lstStyle>
            <a:lvl1pPr algn="l">
              <a:defRPr sz="4000" b="1" i="0">
                <a:solidFill>
                  <a:srgbClr val="038203"/>
                </a:solidFill>
                <a:latin typeface="TD Graphik Semibold" panose="020B0503030202060203" pitchFamily="34" charset="77"/>
              </a:defRPr>
            </a:lvl1pPr>
          </a:lstStyle>
          <a:p>
            <a:r>
              <a:rPr lang="en-US"/>
              <a:t>Insert title header here.</a:t>
            </a:r>
          </a:p>
        </p:txBody>
      </p:sp>
      <p:sp>
        <p:nvSpPr>
          <p:cNvPr id="22" name="Subtitle">
            <a:extLst>
              <a:ext uri="{FF2B5EF4-FFF2-40B4-BE49-F238E27FC236}">
                <a16:creationId xmlns:a16="http://schemas.microsoft.com/office/drawing/2014/main" id="{C6652887-1F59-771B-96C8-90149C27BAAC}"/>
              </a:ext>
            </a:extLst>
          </p:cNvPr>
          <p:cNvSpPr>
            <a:spLocks noGrp="1"/>
          </p:cNvSpPr>
          <p:nvPr>
            <p:ph type="subTitle" idx="1" hasCustomPrompt="1"/>
          </p:nvPr>
        </p:nvSpPr>
        <p:spPr>
          <a:xfrm>
            <a:off x="621477" y="2237053"/>
            <a:ext cx="5763096" cy="839633"/>
          </a:xfrm>
        </p:spPr>
        <p:txBody>
          <a:bodyPr lIns="0" tIns="0" rIns="0" bIns="0">
            <a:norm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1" name="Project Name">
            <a:extLst>
              <a:ext uri="{FF2B5EF4-FFF2-40B4-BE49-F238E27FC236}">
                <a16:creationId xmlns:a16="http://schemas.microsoft.com/office/drawing/2014/main" id="{EB2607FF-F32D-7562-39B1-CB5ABB7B8C07}"/>
              </a:ext>
            </a:extLst>
          </p:cNvPr>
          <p:cNvSpPr>
            <a:spLocks noGrp="1"/>
          </p:cNvSpPr>
          <p:nvPr>
            <p:ph type="body" sz="quarter" idx="10" hasCustomPrompt="1"/>
          </p:nvPr>
        </p:nvSpPr>
        <p:spPr>
          <a:xfrm>
            <a:off x="630903" y="4401570"/>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0" name="Date">
            <a:extLst>
              <a:ext uri="{FF2B5EF4-FFF2-40B4-BE49-F238E27FC236}">
                <a16:creationId xmlns:a16="http://schemas.microsoft.com/office/drawing/2014/main" id="{1698DC97-E30F-AD1F-0B24-F71A0ACA1F43}"/>
              </a:ext>
            </a:extLst>
          </p:cNvPr>
          <p:cNvSpPr>
            <a:spLocks noGrp="1"/>
          </p:cNvSpPr>
          <p:nvPr>
            <p:ph type="body" sz="quarter" idx="11" hasCustomPrompt="1"/>
          </p:nvPr>
        </p:nvSpPr>
        <p:spPr>
          <a:xfrm>
            <a:off x="630903" y="4680305"/>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9" name="Team Name">
            <a:extLst>
              <a:ext uri="{FF2B5EF4-FFF2-40B4-BE49-F238E27FC236}">
                <a16:creationId xmlns:a16="http://schemas.microsoft.com/office/drawing/2014/main" id="{73F343AE-3DAD-5F94-80E4-A66BC3E89C71}"/>
              </a:ext>
            </a:extLst>
          </p:cNvPr>
          <p:cNvSpPr>
            <a:spLocks noGrp="1"/>
          </p:cNvSpPr>
          <p:nvPr>
            <p:ph type="body" sz="quarter" idx="12" hasCustomPrompt="1"/>
          </p:nvPr>
        </p:nvSpPr>
        <p:spPr>
          <a:xfrm>
            <a:off x="630903" y="5198657"/>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8" name="Members">
            <a:extLst>
              <a:ext uri="{FF2B5EF4-FFF2-40B4-BE49-F238E27FC236}">
                <a16:creationId xmlns:a16="http://schemas.microsoft.com/office/drawing/2014/main" id="{78A85BA5-0DA2-7CDA-165D-C4F23C54AA43}"/>
              </a:ext>
            </a:extLst>
          </p:cNvPr>
          <p:cNvSpPr>
            <a:spLocks noGrp="1"/>
          </p:cNvSpPr>
          <p:nvPr>
            <p:ph type="body" sz="quarter" idx="13" hasCustomPrompt="1"/>
          </p:nvPr>
        </p:nvSpPr>
        <p:spPr>
          <a:xfrm>
            <a:off x="630903" y="5480627"/>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cxnSp>
        <p:nvCxnSpPr>
          <p:cNvPr id="7" name="Project Name and Team Name Keyline">
            <a:extLst>
              <a:ext uri="{FF2B5EF4-FFF2-40B4-BE49-F238E27FC236}">
                <a16:creationId xmlns:a16="http://schemas.microsoft.com/office/drawing/2014/main" id="{563A2C0B-18BE-8109-9F7A-8AD29831895F}"/>
              </a:ext>
            </a:extLst>
          </p:cNvPr>
          <p:cNvCxnSpPr>
            <a:cxnSpLocks/>
          </p:cNvCxnSpPr>
          <p:nvPr userDrawn="1"/>
        </p:nvCxnSpPr>
        <p:spPr>
          <a:xfrm>
            <a:off x="630903" y="4072384"/>
            <a:ext cx="2844800" cy="0"/>
          </a:xfrm>
          <a:prstGeom prst="line">
            <a:avLst/>
          </a:prstGeom>
          <a:ln w="12700">
            <a:solidFill>
              <a:srgbClr val="1C1C1C"/>
            </a:solidFill>
          </a:ln>
        </p:spPr>
        <p:style>
          <a:lnRef idx="1">
            <a:schemeClr val="accent1"/>
          </a:lnRef>
          <a:fillRef idx="0">
            <a:schemeClr val="accent1"/>
          </a:fillRef>
          <a:effectRef idx="0">
            <a:schemeClr val="accent1"/>
          </a:effectRef>
          <a:fontRef idx="minor">
            <a:schemeClr val="tx1"/>
          </a:fontRef>
        </p:style>
      </p:cxnSp>
      <p:pic>
        <p:nvPicPr>
          <p:cNvPr id="17" name="Image">
            <a:extLst>
              <a:ext uri="{FF2B5EF4-FFF2-40B4-BE49-F238E27FC236}">
                <a16:creationId xmlns:a16="http://schemas.microsoft.com/office/drawing/2014/main" id="{7AE4CDD7-C102-CE0E-93D0-DBCDCCB1C02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437" y="1923677"/>
            <a:ext cx="7387725" cy="5872615"/>
          </a:xfrm>
          <a:prstGeom prst="rect">
            <a:avLst/>
          </a:prstGeom>
        </p:spPr>
      </p:pic>
      <p:sp>
        <p:nvSpPr>
          <p:cNvPr id="12" name="Green Rectangle (Decorative)">
            <a:extLst>
              <a:ext uri="{FF2B5EF4-FFF2-40B4-BE49-F238E27FC236}">
                <a16:creationId xmlns:a16="http://schemas.microsoft.com/office/drawing/2014/main" id="{476F378E-6C21-EBB7-BBBB-170D1ED17F57}"/>
              </a:ext>
              <a:ext uri="{C183D7F6-B498-43B3-948B-1728B52AA6E4}">
                <adec:decorative xmlns:adec="http://schemas.microsoft.com/office/drawing/2017/decorative" val="1"/>
              </a:ext>
            </a:extLst>
          </p:cNvPr>
          <p:cNvSpPr/>
          <p:nvPr userDrawn="1"/>
        </p:nvSpPr>
        <p:spPr>
          <a:xfrm>
            <a:off x="0" y="6417209"/>
            <a:ext cx="12191999" cy="440789"/>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a:extLst>
              <a:ext uri="{FF2B5EF4-FFF2-40B4-BE49-F238E27FC236}">
                <a16:creationId xmlns:a16="http://schemas.microsoft.com/office/drawing/2014/main" id="{46845BEA-A68D-B9BC-76C5-71CA03821EA0}"/>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pic>
        <p:nvPicPr>
          <p:cNvPr id="4" name="TD Shield" descr="TD shield logo in white and green.">
            <a:extLst>
              <a:ext uri="{FF2B5EF4-FFF2-40B4-BE49-F238E27FC236}">
                <a16:creationId xmlns:a16="http://schemas.microsoft.com/office/drawing/2014/main" id="{0B221316-EDB0-5E46-7C37-EE87F93638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94816" y="536109"/>
            <a:ext cx="916321" cy="820981"/>
          </a:xfrm>
          <a:prstGeom prst="rect">
            <a:avLst/>
          </a:prstGeom>
        </p:spPr>
      </p:pic>
      <p:pic>
        <p:nvPicPr>
          <p:cNvPr id="5" name="Picture 4" descr="A green and black logo&#10;&#10;Description automatically generated">
            <a:extLst>
              <a:ext uri="{FF2B5EF4-FFF2-40B4-BE49-F238E27FC236}">
                <a16:creationId xmlns:a16="http://schemas.microsoft.com/office/drawing/2014/main" id="{686379EC-0FE6-A507-2E9E-63FF37EC495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0061" y="411101"/>
            <a:ext cx="2494526" cy="1019141"/>
          </a:xfrm>
          <a:prstGeom prst="rect">
            <a:avLst/>
          </a:prstGeom>
        </p:spPr>
      </p:pic>
    </p:spTree>
    <p:extLst>
      <p:ext uri="{BB962C8B-B14F-4D97-AF65-F5344CB8AC3E}">
        <p14:creationId xmlns:p14="http://schemas.microsoft.com/office/powerpoint/2010/main" val="2649328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subhead, potted plant illustration">
    <p:bg>
      <p:bgPr>
        <a:solidFill>
          <a:srgbClr val="F6FAF0"/>
        </a:solidFill>
        <a:effectLst/>
      </p:bgPr>
    </p:bg>
    <p:spTree>
      <p:nvGrpSpPr>
        <p:cNvPr id="1" name=""/>
        <p:cNvGrpSpPr/>
        <p:nvPr/>
      </p:nvGrpSpPr>
      <p:grpSpPr>
        <a:xfrm>
          <a:off x="0" y="0"/>
          <a:ext cx="0" cy="0"/>
          <a:chOff x="0" y="0"/>
          <a:chExt cx="0" cy="0"/>
        </a:xfrm>
      </p:grpSpPr>
      <p:sp>
        <p:nvSpPr>
          <p:cNvPr id="14" name="Cover title">
            <a:extLst>
              <a:ext uri="{FF2B5EF4-FFF2-40B4-BE49-F238E27FC236}">
                <a16:creationId xmlns:a16="http://schemas.microsoft.com/office/drawing/2014/main" id="{E7B1A14E-11AC-C40B-F1D0-98802A3BEF23}"/>
              </a:ext>
            </a:extLst>
          </p:cNvPr>
          <p:cNvSpPr>
            <a:spLocks noGrp="1"/>
          </p:cNvSpPr>
          <p:nvPr>
            <p:ph type="ctrTitle" hasCustomPrompt="1"/>
          </p:nvPr>
        </p:nvSpPr>
        <p:spPr>
          <a:xfrm>
            <a:off x="621476" y="1579253"/>
            <a:ext cx="8976049" cy="440789"/>
          </a:xfrm>
          <a:noFill/>
        </p:spPr>
        <p:txBody>
          <a:bodyPr lIns="0" tIns="0" rIns="0" bIns="0" anchor="t" anchorCtr="0">
            <a:normAutofit/>
          </a:bodyPr>
          <a:lstStyle>
            <a:lvl1pPr algn="l">
              <a:defRPr sz="4000" b="1" i="0">
                <a:solidFill>
                  <a:srgbClr val="038203"/>
                </a:solidFill>
                <a:latin typeface="TD Graphik Semibold" panose="020B0503030202060203" pitchFamily="34" charset="77"/>
              </a:defRPr>
            </a:lvl1pPr>
          </a:lstStyle>
          <a:p>
            <a:r>
              <a:rPr lang="en-US"/>
              <a:t>Insert title header here.</a:t>
            </a:r>
          </a:p>
        </p:txBody>
      </p:sp>
      <p:sp>
        <p:nvSpPr>
          <p:cNvPr id="13" name="Subtitle">
            <a:extLst>
              <a:ext uri="{FF2B5EF4-FFF2-40B4-BE49-F238E27FC236}">
                <a16:creationId xmlns:a16="http://schemas.microsoft.com/office/drawing/2014/main" id="{980AF402-35DE-1AB5-82F5-3492E85081BE}"/>
              </a:ext>
            </a:extLst>
          </p:cNvPr>
          <p:cNvSpPr>
            <a:spLocks noGrp="1"/>
          </p:cNvSpPr>
          <p:nvPr>
            <p:ph type="subTitle" idx="1" hasCustomPrompt="1"/>
          </p:nvPr>
        </p:nvSpPr>
        <p:spPr>
          <a:xfrm>
            <a:off x="621477" y="2237053"/>
            <a:ext cx="5763096" cy="839633"/>
          </a:xfrm>
        </p:spPr>
        <p:txBody>
          <a:bodyPr lIns="0" tIns="0" rIns="0" bIns="0">
            <a:norm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1" name="Project Name">
            <a:extLst>
              <a:ext uri="{FF2B5EF4-FFF2-40B4-BE49-F238E27FC236}">
                <a16:creationId xmlns:a16="http://schemas.microsoft.com/office/drawing/2014/main" id="{6BD25678-98F9-0BE1-FD58-5BCCFAE0DF08}"/>
              </a:ext>
            </a:extLst>
          </p:cNvPr>
          <p:cNvSpPr>
            <a:spLocks noGrp="1"/>
          </p:cNvSpPr>
          <p:nvPr>
            <p:ph type="body" sz="quarter" idx="10" hasCustomPrompt="1"/>
          </p:nvPr>
        </p:nvSpPr>
        <p:spPr>
          <a:xfrm>
            <a:off x="630903" y="4401570"/>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0" name="Date">
            <a:extLst>
              <a:ext uri="{FF2B5EF4-FFF2-40B4-BE49-F238E27FC236}">
                <a16:creationId xmlns:a16="http://schemas.microsoft.com/office/drawing/2014/main" id="{59CFA1CF-2BF8-EF2F-F091-8068DE2B656E}"/>
              </a:ext>
            </a:extLst>
          </p:cNvPr>
          <p:cNvSpPr>
            <a:spLocks noGrp="1"/>
          </p:cNvSpPr>
          <p:nvPr>
            <p:ph type="body" sz="quarter" idx="11" hasCustomPrompt="1"/>
          </p:nvPr>
        </p:nvSpPr>
        <p:spPr>
          <a:xfrm>
            <a:off x="630903" y="4680305"/>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9" name="Team Name">
            <a:extLst>
              <a:ext uri="{FF2B5EF4-FFF2-40B4-BE49-F238E27FC236}">
                <a16:creationId xmlns:a16="http://schemas.microsoft.com/office/drawing/2014/main" id="{D55617F8-0953-6929-32C0-CEC724554E73}"/>
              </a:ext>
            </a:extLst>
          </p:cNvPr>
          <p:cNvSpPr>
            <a:spLocks noGrp="1"/>
          </p:cNvSpPr>
          <p:nvPr>
            <p:ph type="body" sz="quarter" idx="12" hasCustomPrompt="1"/>
          </p:nvPr>
        </p:nvSpPr>
        <p:spPr>
          <a:xfrm>
            <a:off x="630903" y="5198657"/>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8" name="Members">
            <a:extLst>
              <a:ext uri="{FF2B5EF4-FFF2-40B4-BE49-F238E27FC236}">
                <a16:creationId xmlns:a16="http://schemas.microsoft.com/office/drawing/2014/main" id="{0EA68B5F-2979-A540-44E5-4BE46480BB03}"/>
              </a:ext>
            </a:extLst>
          </p:cNvPr>
          <p:cNvSpPr>
            <a:spLocks noGrp="1"/>
          </p:cNvSpPr>
          <p:nvPr>
            <p:ph type="body" sz="quarter" idx="13" hasCustomPrompt="1"/>
          </p:nvPr>
        </p:nvSpPr>
        <p:spPr>
          <a:xfrm>
            <a:off x="630903" y="5480627"/>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cxnSp>
        <p:nvCxnSpPr>
          <p:cNvPr id="7" name="Project Name and Team Name Keyline">
            <a:extLst>
              <a:ext uri="{FF2B5EF4-FFF2-40B4-BE49-F238E27FC236}">
                <a16:creationId xmlns:a16="http://schemas.microsoft.com/office/drawing/2014/main" id="{BDF5389A-6C54-791A-B5CC-960415BBB595}"/>
              </a:ext>
            </a:extLst>
          </p:cNvPr>
          <p:cNvCxnSpPr>
            <a:cxnSpLocks/>
          </p:cNvCxnSpPr>
          <p:nvPr userDrawn="1"/>
        </p:nvCxnSpPr>
        <p:spPr>
          <a:xfrm>
            <a:off x="630903" y="4072384"/>
            <a:ext cx="2844800" cy="0"/>
          </a:xfrm>
          <a:prstGeom prst="line">
            <a:avLst/>
          </a:prstGeom>
          <a:ln w="12700">
            <a:solidFill>
              <a:srgbClr val="1C1C1C"/>
            </a:solidFill>
          </a:ln>
        </p:spPr>
        <p:style>
          <a:lnRef idx="1">
            <a:schemeClr val="accent1"/>
          </a:lnRef>
          <a:fillRef idx="0">
            <a:schemeClr val="accent1"/>
          </a:fillRef>
          <a:effectRef idx="0">
            <a:schemeClr val="accent1"/>
          </a:effectRef>
          <a:fontRef idx="minor">
            <a:schemeClr val="tx1"/>
          </a:fontRef>
        </p:style>
      </p:cxnSp>
      <p:pic>
        <p:nvPicPr>
          <p:cNvPr id="16" name="Image">
            <a:extLst>
              <a:ext uri="{FF2B5EF4-FFF2-40B4-BE49-F238E27FC236}">
                <a16:creationId xmlns:a16="http://schemas.microsoft.com/office/drawing/2014/main" id="{5150A144-1058-3778-18AB-D21BC24F376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47028" y="4141382"/>
            <a:ext cx="5714069" cy="2274730"/>
          </a:xfrm>
          <a:prstGeom prst="rect">
            <a:avLst/>
          </a:prstGeom>
        </p:spPr>
      </p:pic>
      <p:sp>
        <p:nvSpPr>
          <p:cNvPr id="12" name="Green Rectangle (Decorative)">
            <a:extLst>
              <a:ext uri="{FF2B5EF4-FFF2-40B4-BE49-F238E27FC236}">
                <a16:creationId xmlns:a16="http://schemas.microsoft.com/office/drawing/2014/main" id="{3A7CA8E8-EC4D-683D-5D58-C27743E17FF7}"/>
              </a:ext>
              <a:ext uri="{C183D7F6-B498-43B3-948B-1728B52AA6E4}">
                <adec:decorative xmlns:adec="http://schemas.microsoft.com/office/drawing/2017/decorative" val="1"/>
              </a:ext>
            </a:extLst>
          </p:cNvPr>
          <p:cNvSpPr/>
          <p:nvPr userDrawn="1"/>
        </p:nvSpPr>
        <p:spPr>
          <a:xfrm>
            <a:off x="0" y="6417209"/>
            <a:ext cx="12191999" cy="440789"/>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a:extLst>
              <a:ext uri="{FF2B5EF4-FFF2-40B4-BE49-F238E27FC236}">
                <a16:creationId xmlns:a16="http://schemas.microsoft.com/office/drawing/2014/main" id="{198AC284-2740-788A-176E-03CE5E0D4D2A}"/>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pic>
        <p:nvPicPr>
          <p:cNvPr id="19" name="TD Shield" descr="TD shield logo in white and green.">
            <a:extLst>
              <a:ext uri="{FF2B5EF4-FFF2-40B4-BE49-F238E27FC236}">
                <a16:creationId xmlns:a16="http://schemas.microsoft.com/office/drawing/2014/main" id="{93B287C1-A045-D5E2-5C2C-EE8D5E411D2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94816" y="536109"/>
            <a:ext cx="916321" cy="820981"/>
          </a:xfrm>
          <a:prstGeom prst="rect">
            <a:avLst/>
          </a:prstGeom>
        </p:spPr>
      </p:pic>
      <p:pic>
        <p:nvPicPr>
          <p:cNvPr id="20" name="Picture 19" descr="A green and black logo&#10;&#10;Description automatically generated">
            <a:extLst>
              <a:ext uri="{FF2B5EF4-FFF2-40B4-BE49-F238E27FC236}">
                <a16:creationId xmlns:a16="http://schemas.microsoft.com/office/drawing/2014/main" id="{7D66EAF5-6EBD-2589-B79E-8ABE38E488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0061" y="411101"/>
            <a:ext cx="2494526" cy="1019141"/>
          </a:xfrm>
          <a:prstGeom prst="rect">
            <a:avLst/>
          </a:prstGeom>
        </p:spPr>
      </p:pic>
    </p:spTree>
    <p:extLst>
      <p:ext uri="{BB962C8B-B14F-4D97-AF65-F5344CB8AC3E}">
        <p14:creationId xmlns:p14="http://schemas.microsoft.com/office/powerpoint/2010/main" val="239930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20 numbered bullets, green background">
    <p:bg>
      <p:bgPr>
        <a:solidFill>
          <a:schemeClr val="bg1"/>
        </a:solidFill>
        <a:effectLst/>
      </p:bgPr>
    </p:bg>
    <p:spTree>
      <p:nvGrpSpPr>
        <p:cNvPr id="1" name=""/>
        <p:cNvGrpSpPr/>
        <p:nvPr/>
      </p:nvGrpSpPr>
      <p:grpSpPr>
        <a:xfrm>
          <a:off x="0" y="0"/>
          <a:ext cx="0" cy="0"/>
          <a:chOff x="0" y="0"/>
          <a:chExt cx="0" cy="0"/>
        </a:xfrm>
      </p:grpSpPr>
      <p:sp>
        <p:nvSpPr>
          <p:cNvPr id="3" name="Green rectangle ">
            <a:extLst>
              <a:ext uri="{FF2B5EF4-FFF2-40B4-BE49-F238E27FC236}">
                <a16:creationId xmlns:a16="http://schemas.microsoft.com/office/drawing/2014/main" id="{4F0EA59A-224D-B07C-97F4-8119F4073BC7}"/>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genda title">
            <a:extLst>
              <a:ext uri="{FF2B5EF4-FFF2-40B4-BE49-F238E27FC236}">
                <a16:creationId xmlns:a16="http://schemas.microsoft.com/office/drawing/2014/main" id="{CBC1F45B-4CE5-9709-7763-9B0755BAE492}"/>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Agenda</a:t>
            </a:r>
          </a:p>
        </p:txBody>
      </p:sp>
      <p:sp>
        <p:nvSpPr>
          <p:cNvPr id="59" name="Bullet point 1">
            <a:extLst>
              <a:ext uri="{FF2B5EF4-FFF2-40B4-BE49-F238E27FC236}">
                <a16:creationId xmlns:a16="http://schemas.microsoft.com/office/drawing/2014/main" id="{F3A2E67E-3624-12FB-468C-E4EA3283DB0A}"/>
              </a:ext>
            </a:extLst>
          </p:cNvPr>
          <p:cNvSpPr>
            <a:spLocks noGrp="1"/>
          </p:cNvSpPr>
          <p:nvPr>
            <p:ph type="body" sz="quarter" idx="10" hasCustomPrompt="1"/>
          </p:nvPr>
        </p:nvSpPr>
        <p:spPr>
          <a:xfrm>
            <a:off x="701226" y="166557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01. </a:t>
            </a:r>
            <a:r>
              <a:rPr lang="en-US" sz="1600" b="0" i="0">
                <a:solidFill>
                  <a:schemeClr val="bg1"/>
                </a:solidFill>
                <a:latin typeface="TD Graphik Semilight" panose="020B0503030202060203" pitchFamily="34" charset="77"/>
              </a:rPr>
              <a:t>Lorem ipsum dolor</a:t>
            </a:r>
          </a:p>
        </p:txBody>
      </p:sp>
      <p:sp>
        <p:nvSpPr>
          <p:cNvPr id="60" name="Bullet point 2">
            <a:extLst>
              <a:ext uri="{FF2B5EF4-FFF2-40B4-BE49-F238E27FC236}">
                <a16:creationId xmlns:a16="http://schemas.microsoft.com/office/drawing/2014/main" id="{AC69FB5B-6D7A-55D3-FA4C-71330E673479}"/>
              </a:ext>
            </a:extLst>
          </p:cNvPr>
          <p:cNvSpPr>
            <a:spLocks noGrp="1"/>
          </p:cNvSpPr>
          <p:nvPr>
            <p:ph type="body" sz="quarter" idx="11" hasCustomPrompt="1"/>
          </p:nvPr>
        </p:nvSpPr>
        <p:spPr>
          <a:xfrm>
            <a:off x="701226" y="214495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02.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Maecenas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dapibus</a:t>
            </a:r>
            <a:endParaRPr lang="en-US" sz="1600" b="0" i="0">
              <a:solidFill>
                <a:schemeClr val="bg1"/>
              </a:solidFill>
              <a:latin typeface="TD Graphik Semilight" panose="020B0503030202060203" pitchFamily="34" charset="77"/>
            </a:endParaRPr>
          </a:p>
        </p:txBody>
      </p:sp>
      <p:sp>
        <p:nvSpPr>
          <p:cNvPr id="61" name="Bullet point 3">
            <a:extLst>
              <a:ext uri="{FF2B5EF4-FFF2-40B4-BE49-F238E27FC236}">
                <a16:creationId xmlns:a16="http://schemas.microsoft.com/office/drawing/2014/main" id="{61213AFB-13A7-C3A1-2D57-E51CA065BCAB}"/>
              </a:ext>
            </a:extLst>
          </p:cNvPr>
          <p:cNvSpPr>
            <a:spLocks noGrp="1"/>
          </p:cNvSpPr>
          <p:nvPr>
            <p:ph type="body" sz="quarter" idx="12" hasCustomPrompt="1"/>
          </p:nvPr>
        </p:nvSpPr>
        <p:spPr>
          <a:xfrm>
            <a:off x="701226" y="262433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03.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Ut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mauris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sapiren</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2" name="Bullet point 4">
            <a:extLst>
              <a:ext uri="{FF2B5EF4-FFF2-40B4-BE49-F238E27FC236}">
                <a16:creationId xmlns:a16="http://schemas.microsoft.com/office/drawing/2014/main" id="{8845A612-EBF1-3291-672E-6763D963ABCB}"/>
              </a:ext>
            </a:extLst>
          </p:cNvPr>
          <p:cNvSpPr>
            <a:spLocks noGrp="1"/>
          </p:cNvSpPr>
          <p:nvPr>
            <p:ph type="body" sz="quarter" idx="13" hasCustomPrompt="1"/>
          </p:nvPr>
        </p:nvSpPr>
        <p:spPr>
          <a:xfrm>
            <a:off x="701226" y="310371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04.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Supatdutia</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pactifeica</a:t>
            </a:r>
            <a:endParaRPr lang="en-US" sz="1600" b="0" i="0">
              <a:solidFill>
                <a:schemeClr val="bg1"/>
              </a:solidFill>
              <a:latin typeface="TD Graphik Semilight" panose="020B0503030202060203" pitchFamily="34" charset="77"/>
            </a:endParaRPr>
          </a:p>
        </p:txBody>
      </p:sp>
      <p:sp>
        <p:nvSpPr>
          <p:cNvPr id="63" name="Bullet point 5">
            <a:extLst>
              <a:ext uri="{FF2B5EF4-FFF2-40B4-BE49-F238E27FC236}">
                <a16:creationId xmlns:a16="http://schemas.microsoft.com/office/drawing/2014/main" id="{CE7A84F3-2E5F-62B5-B2BE-0942D1A896FD}"/>
              </a:ext>
            </a:extLst>
          </p:cNvPr>
          <p:cNvSpPr>
            <a:spLocks noGrp="1"/>
          </p:cNvSpPr>
          <p:nvPr>
            <p:ph type="body" sz="quarter" idx="14" hasCustomPrompt="1"/>
          </p:nvPr>
        </p:nvSpPr>
        <p:spPr>
          <a:xfrm>
            <a:off x="701226" y="358310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05.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Vestibillum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adipsicing</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egat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4" name="Bullet point 6">
            <a:extLst>
              <a:ext uri="{FF2B5EF4-FFF2-40B4-BE49-F238E27FC236}">
                <a16:creationId xmlns:a16="http://schemas.microsoft.com/office/drawing/2014/main" id="{02B55576-863B-044D-50C5-463C6CBE3536}"/>
              </a:ext>
            </a:extLst>
          </p:cNvPr>
          <p:cNvSpPr>
            <a:spLocks noGrp="1"/>
          </p:cNvSpPr>
          <p:nvPr>
            <p:ph type="body" sz="quarter" idx="15" hasCustomPrompt="1"/>
          </p:nvPr>
        </p:nvSpPr>
        <p:spPr>
          <a:xfrm>
            <a:off x="701226" y="406248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06.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Commondo</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aliquam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sit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amet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5" name="Bullet point 7">
            <a:extLst>
              <a:ext uri="{FF2B5EF4-FFF2-40B4-BE49-F238E27FC236}">
                <a16:creationId xmlns:a16="http://schemas.microsoft.com/office/drawing/2014/main" id="{31EF9B5E-7544-8B20-9D5D-454133E90914}"/>
              </a:ext>
            </a:extLst>
          </p:cNvPr>
          <p:cNvSpPr>
            <a:spLocks noGrp="1"/>
          </p:cNvSpPr>
          <p:nvPr>
            <p:ph type="body" sz="quarter" idx="16" hasCustomPrompt="1"/>
          </p:nvPr>
        </p:nvSpPr>
        <p:spPr>
          <a:xfrm>
            <a:off x="701226" y="454186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07.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Fermentim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lorem ipsum</a:t>
            </a:r>
            <a:endParaRPr lang="en-US" sz="1600" b="0" i="0">
              <a:solidFill>
                <a:schemeClr val="bg1"/>
              </a:solidFill>
              <a:latin typeface="TD Graphik Semilight" panose="020B0503030202060203" pitchFamily="34" charset="77"/>
            </a:endParaRPr>
          </a:p>
        </p:txBody>
      </p:sp>
      <p:sp>
        <p:nvSpPr>
          <p:cNvPr id="66" name="Bullet point 8">
            <a:extLst>
              <a:ext uri="{FF2B5EF4-FFF2-40B4-BE49-F238E27FC236}">
                <a16:creationId xmlns:a16="http://schemas.microsoft.com/office/drawing/2014/main" id="{7C132DF6-B10B-EC8A-0E34-37475352DEAB}"/>
              </a:ext>
            </a:extLst>
          </p:cNvPr>
          <p:cNvSpPr>
            <a:spLocks noGrp="1"/>
          </p:cNvSpPr>
          <p:nvPr>
            <p:ph type="body" sz="quarter" idx="17" hasCustomPrompt="1"/>
          </p:nvPr>
        </p:nvSpPr>
        <p:spPr>
          <a:xfrm>
            <a:off x="701226" y="502124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08.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Consetctutir</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moribi</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7" name="Bullet point 9">
            <a:extLst>
              <a:ext uri="{FF2B5EF4-FFF2-40B4-BE49-F238E27FC236}">
                <a16:creationId xmlns:a16="http://schemas.microsoft.com/office/drawing/2014/main" id="{CC6660C2-27F3-2B80-E32E-FD5DF0398D71}"/>
              </a:ext>
            </a:extLst>
          </p:cNvPr>
          <p:cNvSpPr>
            <a:spLocks noGrp="1"/>
          </p:cNvSpPr>
          <p:nvPr>
            <p:ph type="body" sz="quarter" idx="18" hasCustomPrompt="1"/>
          </p:nvPr>
        </p:nvSpPr>
        <p:spPr>
          <a:xfrm>
            <a:off x="701226" y="550062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09.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Egestas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senectus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68" name="Bullet point 10">
            <a:extLst>
              <a:ext uri="{FF2B5EF4-FFF2-40B4-BE49-F238E27FC236}">
                <a16:creationId xmlns:a16="http://schemas.microsoft.com/office/drawing/2014/main" id="{B3B70C0F-9BE0-56CD-708D-63451645BC99}"/>
              </a:ext>
            </a:extLst>
          </p:cNvPr>
          <p:cNvSpPr>
            <a:spLocks noGrp="1"/>
          </p:cNvSpPr>
          <p:nvPr>
            <p:ph type="body" sz="quarter" idx="19" hasCustomPrompt="1"/>
          </p:nvPr>
        </p:nvSpPr>
        <p:spPr>
          <a:xfrm>
            <a:off x="701226" y="598001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10.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Acerteus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et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mira</a:t>
            </a:r>
            <a:endParaRPr lang="en-US" sz="1600" b="0" i="0">
              <a:solidFill>
                <a:schemeClr val="bg1"/>
              </a:solidFill>
              <a:latin typeface="TD Graphik Semilight" panose="020B0503030202060203" pitchFamily="34" charset="77"/>
            </a:endParaRPr>
          </a:p>
        </p:txBody>
      </p:sp>
      <p:sp>
        <p:nvSpPr>
          <p:cNvPr id="79" name="Bullet point 11">
            <a:extLst>
              <a:ext uri="{FF2B5EF4-FFF2-40B4-BE49-F238E27FC236}">
                <a16:creationId xmlns:a16="http://schemas.microsoft.com/office/drawing/2014/main" id="{A65A4522-EAC3-B241-9A75-7CFA2233B12D}"/>
              </a:ext>
            </a:extLst>
          </p:cNvPr>
          <p:cNvSpPr>
            <a:spLocks noGrp="1"/>
          </p:cNvSpPr>
          <p:nvPr>
            <p:ph type="body" sz="quarter" idx="20" hasCustomPrompt="1"/>
          </p:nvPr>
        </p:nvSpPr>
        <p:spPr>
          <a:xfrm>
            <a:off x="5627133" y="166557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11. </a:t>
            </a:r>
            <a:r>
              <a:rPr lang="en-US" sz="1600" b="0" i="0">
                <a:solidFill>
                  <a:schemeClr val="bg1"/>
                </a:solidFill>
                <a:latin typeface="TD Graphik Semilight" panose="020B0503030202060203" pitchFamily="34" charset="77"/>
              </a:rPr>
              <a:t>Lorem ipsum dolor</a:t>
            </a:r>
          </a:p>
        </p:txBody>
      </p:sp>
      <p:sp>
        <p:nvSpPr>
          <p:cNvPr id="80" name="Bullet point 12">
            <a:extLst>
              <a:ext uri="{FF2B5EF4-FFF2-40B4-BE49-F238E27FC236}">
                <a16:creationId xmlns:a16="http://schemas.microsoft.com/office/drawing/2014/main" id="{80FD3DD9-9D61-DB40-D531-FF7E939242EA}"/>
              </a:ext>
            </a:extLst>
          </p:cNvPr>
          <p:cNvSpPr>
            <a:spLocks noGrp="1"/>
          </p:cNvSpPr>
          <p:nvPr>
            <p:ph type="body" sz="quarter" idx="21" hasCustomPrompt="1"/>
          </p:nvPr>
        </p:nvSpPr>
        <p:spPr>
          <a:xfrm>
            <a:off x="5627133" y="214495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12.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Maecenas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dapibus</a:t>
            </a:r>
            <a:endParaRPr lang="en-US" sz="1600" b="0" i="0">
              <a:solidFill>
                <a:schemeClr val="bg1"/>
              </a:solidFill>
              <a:latin typeface="TD Graphik Semilight" panose="020B0503030202060203" pitchFamily="34" charset="77"/>
            </a:endParaRPr>
          </a:p>
        </p:txBody>
      </p:sp>
      <p:sp>
        <p:nvSpPr>
          <p:cNvPr id="81" name="Bullet point 13">
            <a:extLst>
              <a:ext uri="{FF2B5EF4-FFF2-40B4-BE49-F238E27FC236}">
                <a16:creationId xmlns:a16="http://schemas.microsoft.com/office/drawing/2014/main" id="{173E4591-DDF0-A05D-EDD5-F05620E910EF}"/>
              </a:ext>
            </a:extLst>
          </p:cNvPr>
          <p:cNvSpPr>
            <a:spLocks noGrp="1"/>
          </p:cNvSpPr>
          <p:nvPr>
            <p:ph type="body" sz="quarter" idx="22" hasCustomPrompt="1"/>
          </p:nvPr>
        </p:nvSpPr>
        <p:spPr>
          <a:xfrm>
            <a:off x="5627133" y="262433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13.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Ut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mauris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sapiren</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2" name="Bullet point 14">
            <a:extLst>
              <a:ext uri="{FF2B5EF4-FFF2-40B4-BE49-F238E27FC236}">
                <a16:creationId xmlns:a16="http://schemas.microsoft.com/office/drawing/2014/main" id="{8BC34BF3-EB0B-2069-E45E-2FC267047BF6}"/>
              </a:ext>
            </a:extLst>
          </p:cNvPr>
          <p:cNvSpPr>
            <a:spLocks noGrp="1"/>
          </p:cNvSpPr>
          <p:nvPr>
            <p:ph type="body" sz="quarter" idx="23" hasCustomPrompt="1"/>
          </p:nvPr>
        </p:nvSpPr>
        <p:spPr>
          <a:xfrm>
            <a:off x="5627133" y="310371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14.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Supatdutia</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pactifeica</a:t>
            </a:r>
            <a:endParaRPr lang="en-US" sz="1600" b="0" i="0">
              <a:solidFill>
                <a:schemeClr val="bg1"/>
              </a:solidFill>
              <a:latin typeface="TD Graphik Semilight" panose="020B0503030202060203" pitchFamily="34" charset="77"/>
            </a:endParaRPr>
          </a:p>
        </p:txBody>
      </p:sp>
      <p:sp>
        <p:nvSpPr>
          <p:cNvPr id="83" name="Bullet point 15">
            <a:extLst>
              <a:ext uri="{FF2B5EF4-FFF2-40B4-BE49-F238E27FC236}">
                <a16:creationId xmlns:a16="http://schemas.microsoft.com/office/drawing/2014/main" id="{77649C68-E20B-AC8F-EDE5-74029BA4D68B}"/>
              </a:ext>
            </a:extLst>
          </p:cNvPr>
          <p:cNvSpPr>
            <a:spLocks noGrp="1"/>
          </p:cNvSpPr>
          <p:nvPr>
            <p:ph type="body" sz="quarter" idx="24" hasCustomPrompt="1"/>
          </p:nvPr>
        </p:nvSpPr>
        <p:spPr>
          <a:xfrm>
            <a:off x="5627133" y="358310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15.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Vestibillum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adipsicing</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egat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4" name="Bullet point 16">
            <a:extLst>
              <a:ext uri="{FF2B5EF4-FFF2-40B4-BE49-F238E27FC236}">
                <a16:creationId xmlns:a16="http://schemas.microsoft.com/office/drawing/2014/main" id="{F6986422-8303-3399-BA36-65BA5A0311AC}"/>
              </a:ext>
            </a:extLst>
          </p:cNvPr>
          <p:cNvSpPr>
            <a:spLocks noGrp="1"/>
          </p:cNvSpPr>
          <p:nvPr>
            <p:ph type="body" sz="quarter" idx="25" hasCustomPrompt="1"/>
          </p:nvPr>
        </p:nvSpPr>
        <p:spPr>
          <a:xfrm>
            <a:off x="5627133" y="406248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16.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Commondo</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aliquam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sit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amet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5" name="Bullet point 17">
            <a:extLst>
              <a:ext uri="{FF2B5EF4-FFF2-40B4-BE49-F238E27FC236}">
                <a16:creationId xmlns:a16="http://schemas.microsoft.com/office/drawing/2014/main" id="{CD755F00-03F5-6666-6A69-08AEA93416A5}"/>
              </a:ext>
            </a:extLst>
          </p:cNvPr>
          <p:cNvSpPr>
            <a:spLocks noGrp="1"/>
          </p:cNvSpPr>
          <p:nvPr>
            <p:ph type="body" sz="quarter" idx="26" hasCustomPrompt="1"/>
          </p:nvPr>
        </p:nvSpPr>
        <p:spPr>
          <a:xfrm>
            <a:off x="5627133" y="454186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17.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Fermentim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lorem ipsum</a:t>
            </a:r>
            <a:endParaRPr lang="en-US" sz="1600" b="0" i="0">
              <a:solidFill>
                <a:schemeClr val="bg1"/>
              </a:solidFill>
              <a:latin typeface="TD Graphik Semilight" panose="020B0503030202060203" pitchFamily="34" charset="77"/>
            </a:endParaRPr>
          </a:p>
        </p:txBody>
      </p:sp>
      <p:sp>
        <p:nvSpPr>
          <p:cNvPr id="86" name="Bullet point 18">
            <a:extLst>
              <a:ext uri="{FF2B5EF4-FFF2-40B4-BE49-F238E27FC236}">
                <a16:creationId xmlns:a16="http://schemas.microsoft.com/office/drawing/2014/main" id="{074BF0DD-8684-8194-F2D9-4B920226EE60}"/>
              </a:ext>
            </a:extLst>
          </p:cNvPr>
          <p:cNvSpPr>
            <a:spLocks noGrp="1"/>
          </p:cNvSpPr>
          <p:nvPr>
            <p:ph type="body" sz="quarter" idx="27" hasCustomPrompt="1"/>
          </p:nvPr>
        </p:nvSpPr>
        <p:spPr>
          <a:xfrm>
            <a:off x="5627133" y="502124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18.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Consetctutir</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moribi</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7" name="Bullet point 19">
            <a:extLst>
              <a:ext uri="{FF2B5EF4-FFF2-40B4-BE49-F238E27FC236}">
                <a16:creationId xmlns:a16="http://schemas.microsoft.com/office/drawing/2014/main" id="{CD9AE4F4-916E-1C56-2A0C-9F44E6F9110B}"/>
              </a:ext>
            </a:extLst>
          </p:cNvPr>
          <p:cNvSpPr>
            <a:spLocks noGrp="1"/>
          </p:cNvSpPr>
          <p:nvPr>
            <p:ph type="body" sz="quarter" idx="28" hasCustomPrompt="1"/>
          </p:nvPr>
        </p:nvSpPr>
        <p:spPr>
          <a:xfrm>
            <a:off x="5627133" y="550062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09.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Egestas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senectus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88" name="Bullet point 20">
            <a:extLst>
              <a:ext uri="{FF2B5EF4-FFF2-40B4-BE49-F238E27FC236}">
                <a16:creationId xmlns:a16="http://schemas.microsoft.com/office/drawing/2014/main" id="{C3B3B9DD-467D-A408-3A44-CE76AFD5954C}"/>
              </a:ext>
            </a:extLst>
          </p:cNvPr>
          <p:cNvSpPr>
            <a:spLocks noGrp="1"/>
          </p:cNvSpPr>
          <p:nvPr>
            <p:ph type="body" sz="quarter" idx="29" hasCustomPrompt="1"/>
          </p:nvPr>
        </p:nvSpPr>
        <p:spPr>
          <a:xfrm>
            <a:off x="5627133" y="598001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20.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Acerteus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et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mira</a:t>
            </a:r>
            <a:endParaRPr lang="en-US" sz="1600" b="0" i="0">
              <a:solidFill>
                <a:schemeClr val="bg1"/>
              </a:solidFill>
              <a:latin typeface="TD Graphik Semilight" panose="020B0503030202060203" pitchFamily="34" charset="77"/>
            </a:endParaRPr>
          </a:p>
        </p:txBody>
      </p:sp>
      <p:cxnSp>
        <p:nvCxnSpPr>
          <p:cNvPr id="69" name="Bullet point keyline 1">
            <a:extLst>
              <a:ext uri="{FF2B5EF4-FFF2-40B4-BE49-F238E27FC236}">
                <a16:creationId xmlns:a16="http://schemas.microsoft.com/office/drawing/2014/main" id="{CB7BB03A-BB82-5F3F-DBB2-84A13BA7852B}"/>
              </a:ext>
            </a:extLst>
          </p:cNvPr>
          <p:cNvCxnSpPr>
            <a:cxnSpLocks/>
          </p:cNvCxnSpPr>
          <p:nvPr userDrawn="1"/>
        </p:nvCxnSpPr>
        <p:spPr>
          <a:xfrm>
            <a:off x="701226" y="199195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Bullet point keyline 2">
            <a:extLst>
              <a:ext uri="{FF2B5EF4-FFF2-40B4-BE49-F238E27FC236}">
                <a16:creationId xmlns:a16="http://schemas.microsoft.com/office/drawing/2014/main" id="{77F164B6-6F95-B2F8-51CF-AAD5978C0390}"/>
              </a:ext>
            </a:extLst>
          </p:cNvPr>
          <p:cNvCxnSpPr>
            <a:cxnSpLocks/>
          </p:cNvCxnSpPr>
          <p:nvPr userDrawn="1"/>
        </p:nvCxnSpPr>
        <p:spPr>
          <a:xfrm>
            <a:off x="701226" y="247133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Bullet point keyline 3">
            <a:extLst>
              <a:ext uri="{FF2B5EF4-FFF2-40B4-BE49-F238E27FC236}">
                <a16:creationId xmlns:a16="http://schemas.microsoft.com/office/drawing/2014/main" id="{325E6D72-5277-573E-F82D-3C009FA66C3C}"/>
              </a:ext>
            </a:extLst>
          </p:cNvPr>
          <p:cNvCxnSpPr>
            <a:cxnSpLocks/>
          </p:cNvCxnSpPr>
          <p:nvPr userDrawn="1"/>
        </p:nvCxnSpPr>
        <p:spPr>
          <a:xfrm>
            <a:off x="701226" y="295072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Bullet point keyline 4">
            <a:extLst>
              <a:ext uri="{FF2B5EF4-FFF2-40B4-BE49-F238E27FC236}">
                <a16:creationId xmlns:a16="http://schemas.microsoft.com/office/drawing/2014/main" id="{E778466F-BC7B-71C1-AA6D-A147488C9103}"/>
              </a:ext>
            </a:extLst>
          </p:cNvPr>
          <p:cNvCxnSpPr>
            <a:cxnSpLocks/>
          </p:cNvCxnSpPr>
          <p:nvPr userDrawn="1"/>
        </p:nvCxnSpPr>
        <p:spPr>
          <a:xfrm>
            <a:off x="701226" y="343010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Bullet point keyline 5">
            <a:extLst>
              <a:ext uri="{FF2B5EF4-FFF2-40B4-BE49-F238E27FC236}">
                <a16:creationId xmlns:a16="http://schemas.microsoft.com/office/drawing/2014/main" id="{AE74A988-4FB5-7EF9-BC50-9EA8ED911D29}"/>
              </a:ext>
            </a:extLst>
          </p:cNvPr>
          <p:cNvCxnSpPr>
            <a:cxnSpLocks/>
          </p:cNvCxnSpPr>
          <p:nvPr userDrawn="1"/>
        </p:nvCxnSpPr>
        <p:spPr>
          <a:xfrm>
            <a:off x="701226" y="3909485"/>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Bullet point keyline 6">
            <a:extLst>
              <a:ext uri="{FF2B5EF4-FFF2-40B4-BE49-F238E27FC236}">
                <a16:creationId xmlns:a16="http://schemas.microsoft.com/office/drawing/2014/main" id="{C74FE8EF-FB62-128F-F256-A663AE93E8E7}"/>
              </a:ext>
            </a:extLst>
          </p:cNvPr>
          <p:cNvCxnSpPr>
            <a:cxnSpLocks/>
          </p:cNvCxnSpPr>
          <p:nvPr userDrawn="1"/>
        </p:nvCxnSpPr>
        <p:spPr>
          <a:xfrm>
            <a:off x="701226" y="438886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Bullet point keyline 7">
            <a:extLst>
              <a:ext uri="{FF2B5EF4-FFF2-40B4-BE49-F238E27FC236}">
                <a16:creationId xmlns:a16="http://schemas.microsoft.com/office/drawing/2014/main" id="{1937638F-B9B0-C240-8CD7-4329C812AE95}"/>
              </a:ext>
            </a:extLst>
          </p:cNvPr>
          <p:cNvCxnSpPr>
            <a:cxnSpLocks/>
          </p:cNvCxnSpPr>
          <p:nvPr userDrawn="1"/>
        </p:nvCxnSpPr>
        <p:spPr>
          <a:xfrm>
            <a:off x="701226" y="486824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Bullet point keyline 8">
            <a:extLst>
              <a:ext uri="{FF2B5EF4-FFF2-40B4-BE49-F238E27FC236}">
                <a16:creationId xmlns:a16="http://schemas.microsoft.com/office/drawing/2014/main" id="{791260A1-CEC5-13C5-8B31-6A8D2C3F727F}"/>
              </a:ext>
            </a:extLst>
          </p:cNvPr>
          <p:cNvCxnSpPr>
            <a:cxnSpLocks/>
          </p:cNvCxnSpPr>
          <p:nvPr userDrawn="1"/>
        </p:nvCxnSpPr>
        <p:spPr>
          <a:xfrm>
            <a:off x="701226" y="534763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Bullet point keyline 9">
            <a:extLst>
              <a:ext uri="{FF2B5EF4-FFF2-40B4-BE49-F238E27FC236}">
                <a16:creationId xmlns:a16="http://schemas.microsoft.com/office/drawing/2014/main" id="{6DC55123-013C-8F18-C161-3A2413A06508}"/>
              </a:ext>
            </a:extLst>
          </p:cNvPr>
          <p:cNvCxnSpPr>
            <a:cxnSpLocks/>
          </p:cNvCxnSpPr>
          <p:nvPr userDrawn="1"/>
        </p:nvCxnSpPr>
        <p:spPr>
          <a:xfrm>
            <a:off x="701226" y="582701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Bullet point keyline 10">
            <a:extLst>
              <a:ext uri="{FF2B5EF4-FFF2-40B4-BE49-F238E27FC236}">
                <a16:creationId xmlns:a16="http://schemas.microsoft.com/office/drawing/2014/main" id="{DD6260D1-0E8C-3294-B135-87449ED6A22E}"/>
              </a:ext>
            </a:extLst>
          </p:cNvPr>
          <p:cNvCxnSpPr>
            <a:cxnSpLocks/>
          </p:cNvCxnSpPr>
          <p:nvPr userDrawn="1"/>
        </p:nvCxnSpPr>
        <p:spPr>
          <a:xfrm>
            <a:off x="701226" y="6306404"/>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Bullet point keyline 11">
            <a:extLst>
              <a:ext uri="{FF2B5EF4-FFF2-40B4-BE49-F238E27FC236}">
                <a16:creationId xmlns:a16="http://schemas.microsoft.com/office/drawing/2014/main" id="{023BB413-03AC-D10C-EA5E-E81E8E7EF03B}"/>
              </a:ext>
            </a:extLst>
          </p:cNvPr>
          <p:cNvCxnSpPr>
            <a:cxnSpLocks/>
          </p:cNvCxnSpPr>
          <p:nvPr userDrawn="1"/>
        </p:nvCxnSpPr>
        <p:spPr>
          <a:xfrm>
            <a:off x="5627133" y="199195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Bullet point keyline 12">
            <a:extLst>
              <a:ext uri="{FF2B5EF4-FFF2-40B4-BE49-F238E27FC236}">
                <a16:creationId xmlns:a16="http://schemas.microsoft.com/office/drawing/2014/main" id="{17086379-5B8C-8BE8-AC26-B746552B04F8}"/>
              </a:ext>
            </a:extLst>
          </p:cNvPr>
          <p:cNvCxnSpPr>
            <a:cxnSpLocks/>
          </p:cNvCxnSpPr>
          <p:nvPr userDrawn="1"/>
        </p:nvCxnSpPr>
        <p:spPr>
          <a:xfrm>
            <a:off x="5627133" y="247133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Bullet point keyline 13">
            <a:extLst>
              <a:ext uri="{FF2B5EF4-FFF2-40B4-BE49-F238E27FC236}">
                <a16:creationId xmlns:a16="http://schemas.microsoft.com/office/drawing/2014/main" id="{1B6647A6-E21C-1E67-B3D5-733C5110AD47}"/>
              </a:ext>
            </a:extLst>
          </p:cNvPr>
          <p:cNvCxnSpPr>
            <a:cxnSpLocks/>
          </p:cNvCxnSpPr>
          <p:nvPr userDrawn="1"/>
        </p:nvCxnSpPr>
        <p:spPr>
          <a:xfrm>
            <a:off x="5627133" y="295072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Bullet point keyline 14">
            <a:extLst>
              <a:ext uri="{FF2B5EF4-FFF2-40B4-BE49-F238E27FC236}">
                <a16:creationId xmlns:a16="http://schemas.microsoft.com/office/drawing/2014/main" id="{D4481429-FB89-C264-E4D7-DDE8B60B276A}"/>
              </a:ext>
            </a:extLst>
          </p:cNvPr>
          <p:cNvCxnSpPr>
            <a:cxnSpLocks/>
          </p:cNvCxnSpPr>
          <p:nvPr userDrawn="1"/>
        </p:nvCxnSpPr>
        <p:spPr>
          <a:xfrm>
            <a:off x="5627133" y="343010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Bullet point keyline 15">
            <a:extLst>
              <a:ext uri="{FF2B5EF4-FFF2-40B4-BE49-F238E27FC236}">
                <a16:creationId xmlns:a16="http://schemas.microsoft.com/office/drawing/2014/main" id="{48788D05-E63E-B3AC-9C41-348D3BA38E61}"/>
              </a:ext>
            </a:extLst>
          </p:cNvPr>
          <p:cNvCxnSpPr>
            <a:cxnSpLocks/>
          </p:cNvCxnSpPr>
          <p:nvPr userDrawn="1"/>
        </p:nvCxnSpPr>
        <p:spPr>
          <a:xfrm>
            <a:off x="5627133" y="3909485"/>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Bullet point keyline 16">
            <a:extLst>
              <a:ext uri="{FF2B5EF4-FFF2-40B4-BE49-F238E27FC236}">
                <a16:creationId xmlns:a16="http://schemas.microsoft.com/office/drawing/2014/main" id="{204DB9D8-5C5A-490F-B5F8-C0CCF1847DBB}"/>
              </a:ext>
            </a:extLst>
          </p:cNvPr>
          <p:cNvCxnSpPr>
            <a:cxnSpLocks/>
          </p:cNvCxnSpPr>
          <p:nvPr userDrawn="1"/>
        </p:nvCxnSpPr>
        <p:spPr>
          <a:xfrm>
            <a:off x="5627133" y="438886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Bullet point keyline 17">
            <a:extLst>
              <a:ext uri="{FF2B5EF4-FFF2-40B4-BE49-F238E27FC236}">
                <a16:creationId xmlns:a16="http://schemas.microsoft.com/office/drawing/2014/main" id="{C25B593D-B1DD-90E4-AA8C-3FBAB03A6B68}"/>
              </a:ext>
            </a:extLst>
          </p:cNvPr>
          <p:cNvCxnSpPr>
            <a:cxnSpLocks/>
          </p:cNvCxnSpPr>
          <p:nvPr userDrawn="1"/>
        </p:nvCxnSpPr>
        <p:spPr>
          <a:xfrm>
            <a:off x="5627133" y="486824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Bullet point keyline 18">
            <a:extLst>
              <a:ext uri="{FF2B5EF4-FFF2-40B4-BE49-F238E27FC236}">
                <a16:creationId xmlns:a16="http://schemas.microsoft.com/office/drawing/2014/main" id="{23E2CA9C-4E1E-E06C-B08A-3ABBBAAD6377}"/>
              </a:ext>
            </a:extLst>
          </p:cNvPr>
          <p:cNvCxnSpPr>
            <a:cxnSpLocks/>
          </p:cNvCxnSpPr>
          <p:nvPr userDrawn="1"/>
        </p:nvCxnSpPr>
        <p:spPr>
          <a:xfrm>
            <a:off x="5627133" y="534763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Bullet point keyline 19">
            <a:extLst>
              <a:ext uri="{FF2B5EF4-FFF2-40B4-BE49-F238E27FC236}">
                <a16:creationId xmlns:a16="http://schemas.microsoft.com/office/drawing/2014/main" id="{C066238D-9E39-47D8-73DE-5AAED9D62E03}"/>
              </a:ext>
            </a:extLst>
          </p:cNvPr>
          <p:cNvCxnSpPr>
            <a:cxnSpLocks/>
          </p:cNvCxnSpPr>
          <p:nvPr userDrawn="1"/>
        </p:nvCxnSpPr>
        <p:spPr>
          <a:xfrm>
            <a:off x="5627133" y="582701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Bullet point keyline 20">
            <a:extLst>
              <a:ext uri="{FF2B5EF4-FFF2-40B4-BE49-F238E27FC236}">
                <a16:creationId xmlns:a16="http://schemas.microsoft.com/office/drawing/2014/main" id="{FC504236-FD44-2B6D-4650-5632B3321222}"/>
              </a:ext>
            </a:extLst>
          </p:cNvPr>
          <p:cNvCxnSpPr>
            <a:cxnSpLocks/>
          </p:cNvCxnSpPr>
          <p:nvPr userDrawn="1"/>
        </p:nvCxnSpPr>
        <p:spPr>
          <a:xfrm>
            <a:off x="5627133" y="6306404"/>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Page Number">
            <a:extLst>
              <a:ext uri="{FF2B5EF4-FFF2-40B4-BE49-F238E27FC236}">
                <a16:creationId xmlns:a16="http://schemas.microsoft.com/office/drawing/2014/main" id="{D579669B-8EA1-1952-5F07-71FC4D84C43B}"/>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sp>
        <p:nvSpPr>
          <p:cNvPr id="50" name="Footer">
            <a:extLst>
              <a:ext uri="{FF2B5EF4-FFF2-40B4-BE49-F238E27FC236}">
                <a16:creationId xmlns:a16="http://schemas.microsoft.com/office/drawing/2014/main" id="{79866D4D-B3CD-3BAC-3EA4-339339F0B36B}"/>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pic>
        <p:nvPicPr>
          <p:cNvPr id="2" name="TD Shield">
            <a:extLst>
              <a:ext uri="{FF2B5EF4-FFF2-40B4-BE49-F238E27FC236}">
                <a16:creationId xmlns:a16="http://schemas.microsoft.com/office/drawing/2014/main" id="{25DAD8B7-B050-21C1-F88F-7A7E9AD75F3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2613287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with 10 numbered bullets, book shelf illustration">
    <p:bg>
      <p:bgPr>
        <a:solidFill>
          <a:schemeClr val="bg1"/>
        </a:solidFill>
        <a:effectLst/>
      </p:bgPr>
    </p:bg>
    <p:spTree>
      <p:nvGrpSpPr>
        <p:cNvPr id="1" name=""/>
        <p:cNvGrpSpPr/>
        <p:nvPr/>
      </p:nvGrpSpPr>
      <p:grpSpPr>
        <a:xfrm>
          <a:off x="0" y="0"/>
          <a:ext cx="0" cy="0"/>
          <a:chOff x="0" y="0"/>
          <a:chExt cx="0" cy="0"/>
        </a:xfrm>
      </p:grpSpPr>
      <p:sp>
        <p:nvSpPr>
          <p:cNvPr id="4" name="Green rectangle ">
            <a:extLst>
              <a:ext uri="{FF2B5EF4-FFF2-40B4-BE49-F238E27FC236}">
                <a16:creationId xmlns:a16="http://schemas.microsoft.com/office/drawing/2014/main" id="{D38C821C-FCEF-5755-96B0-3A0659796FB2}"/>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genda title">
            <a:extLst>
              <a:ext uri="{FF2B5EF4-FFF2-40B4-BE49-F238E27FC236}">
                <a16:creationId xmlns:a16="http://schemas.microsoft.com/office/drawing/2014/main" id="{DAE95016-188A-8F9D-F6B7-87116A3C5C98}"/>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Agenda</a:t>
            </a:r>
          </a:p>
        </p:txBody>
      </p:sp>
      <p:sp>
        <p:nvSpPr>
          <p:cNvPr id="13" name="Bullet point 1">
            <a:extLst>
              <a:ext uri="{FF2B5EF4-FFF2-40B4-BE49-F238E27FC236}">
                <a16:creationId xmlns:a16="http://schemas.microsoft.com/office/drawing/2014/main" id="{6072A6AF-07BB-3789-FBCE-A0F3F77E9952}"/>
              </a:ext>
            </a:extLst>
          </p:cNvPr>
          <p:cNvSpPr>
            <a:spLocks noGrp="1"/>
          </p:cNvSpPr>
          <p:nvPr>
            <p:ph type="body" sz="quarter" idx="10" hasCustomPrompt="1"/>
          </p:nvPr>
        </p:nvSpPr>
        <p:spPr>
          <a:xfrm>
            <a:off x="701226" y="166557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01. </a:t>
            </a:r>
            <a:r>
              <a:rPr lang="en-US" sz="1600" b="0" i="0">
                <a:solidFill>
                  <a:schemeClr val="bg1"/>
                </a:solidFill>
                <a:latin typeface="TD Graphik Semilight" panose="020B0503030202060203" pitchFamily="34" charset="77"/>
              </a:rPr>
              <a:t>Lorem ipsum dolor</a:t>
            </a:r>
          </a:p>
        </p:txBody>
      </p:sp>
      <p:sp>
        <p:nvSpPr>
          <p:cNvPr id="14" name="Bullet point 2">
            <a:extLst>
              <a:ext uri="{FF2B5EF4-FFF2-40B4-BE49-F238E27FC236}">
                <a16:creationId xmlns:a16="http://schemas.microsoft.com/office/drawing/2014/main" id="{F69D1372-DBA2-FBD7-6AC2-BC6E7C1DD3E1}"/>
              </a:ext>
            </a:extLst>
          </p:cNvPr>
          <p:cNvSpPr>
            <a:spLocks noGrp="1"/>
          </p:cNvSpPr>
          <p:nvPr>
            <p:ph type="body" sz="quarter" idx="11" hasCustomPrompt="1"/>
          </p:nvPr>
        </p:nvSpPr>
        <p:spPr>
          <a:xfrm>
            <a:off x="701226" y="214495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02.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Maecenas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dapibus</a:t>
            </a:r>
            <a:endParaRPr lang="en-US" sz="1600" b="0" i="0">
              <a:solidFill>
                <a:schemeClr val="bg1"/>
              </a:solidFill>
              <a:latin typeface="TD Graphik Semilight" panose="020B0503030202060203" pitchFamily="34" charset="77"/>
            </a:endParaRPr>
          </a:p>
        </p:txBody>
      </p:sp>
      <p:sp>
        <p:nvSpPr>
          <p:cNvPr id="8" name="Bullet point 3">
            <a:extLst>
              <a:ext uri="{FF2B5EF4-FFF2-40B4-BE49-F238E27FC236}">
                <a16:creationId xmlns:a16="http://schemas.microsoft.com/office/drawing/2014/main" id="{8273FAB5-8739-EBE7-4397-D5BF67874842}"/>
              </a:ext>
            </a:extLst>
          </p:cNvPr>
          <p:cNvSpPr>
            <a:spLocks noGrp="1"/>
          </p:cNvSpPr>
          <p:nvPr>
            <p:ph type="body" sz="quarter" idx="12" hasCustomPrompt="1"/>
          </p:nvPr>
        </p:nvSpPr>
        <p:spPr>
          <a:xfrm>
            <a:off x="701226" y="262433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03. </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Ut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mauris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sapiren</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2" name="Bullet point 4">
            <a:extLst>
              <a:ext uri="{FF2B5EF4-FFF2-40B4-BE49-F238E27FC236}">
                <a16:creationId xmlns:a16="http://schemas.microsoft.com/office/drawing/2014/main" id="{C414599B-5A05-0662-8B3F-74CA63355827}"/>
              </a:ext>
            </a:extLst>
          </p:cNvPr>
          <p:cNvSpPr>
            <a:spLocks noGrp="1"/>
          </p:cNvSpPr>
          <p:nvPr>
            <p:ph type="body" sz="quarter" idx="13" hasCustomPrompt="1"/>
          </p:nvPr>
        </p:nvSpPr>
        <p:spPr>
          <a:xfrm>
            <a:off x="701226" y="310371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04.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Supatdutia</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pactifeica</a:t>
            </a:r>
            <a:endParaRPr lang="en-US" sz="1600" b="0" i="0">
              <a:solidFill>
                <a:schemeClr val="bg1"/>
              </a:solidFill>
              <a:latin typeface="TD Graphik Semilight" panose="020B0503030202060203" pitchFamily="34" charset="77"/>
            </a:endParaRPr>
          </a:p>
        </p:txBody>
      </p:sp>
      <p:sp>
        <p:nvSpPr>
          <p:cNvPr id="15" name="Bullet point 5">
            <a:extLst>
              <a:ext uri="{FF2B5EF4-FFF2-40B4-BE49-F238E27FC236}">
                <a16:creationId xmlns:a16="http://schemas.microsoft.com/office/drawing/2014/main" id="{F0D91DE3-AC6F-FEFC-DF48-980165E5E4F1}"/>
              </a:ext>
            </a:extLst>
          </p:cNvPr>
          <p:cNvSpPr>
            <a:spLocks noGrp="1"/>
          </p:cNvSpPr>
          <p:nvPr>
            <p:ph type="body" sz="quarter" idx="14" hasCustomPrompt="1"/>
          </p:nvPr>
        </p:nvSpPr>
        <p:spPr>
          <a:xfrm>
            <a:off x="701226" y="358310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05.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Vestibillum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adipsicing</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egat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6" name="Bullet point 6">
            <a:extLst>
              <a:ext uri="{FF2B5EF4-FFF2-40B4-BE49-F238E27FC236}">
                <a16:creationId xmlns:a16="http://schemas.microsoft.com/office/drawing/2014/main" id="{76E9C79E-F802-6E2E-AB15-770D1C573F3F}"/>
              </a:ext>
            </a:extLst>
          </p:cNvPr>
          <p:cNvSpPr>
            <a:spLocks noGrp="1"/>
          </p:cNvSpPr>
          <p:nvPr>
            <p:ph type="body" sz="quarter" idx="15" hasCustomPrompt="1"/>
          </p:nvPr>
        </p:nvSpPr>
        <p:spPr>
          <a:xfrm>
            <a:off x="701226" y="4062482"/>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06.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Commondo</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aliquam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sit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amet</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7" name="Bullet point 7">
            <a:extLst>
              <a:ext uri="{FF2B5EF4-FFF2-40B4-BE49-F238E27FC236}">
                <a16:creationId xmlns:a16="http://schemas.microsoft.com/office/drawing/2014/main" id="{1B7FD8E2-61F7-65BA-1FAC-16FFD4C04990}"/>
              </a:ext>
            </a:extLst>
          </p:cNvPr>
          <p:cNvSpPr>
            <a:spLocks noGrp="1"/>
          </p:cNvSpPr>
          <p:nvPr>
            <p:ph type="body" sz="quarter" idx="16" hasCustomPrompt="1"/>
          </p:nvPr>
        </p:nvSpPr>
        <p:spPr>
          <a:xfrm>
            <a:off x="701226" y="4541864"/>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07.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Fermentim</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lorem ipsum</a:t>
            </a:r>
            <a:endParaRPr lang="en-US" sz="1600" b="0" i="0">
              <a:solidFill>
                <a:schemeClr val="bg1"/>
              </a:solidFill>
              <a:latin typeface="TD Graphik Semilight" panose="020B0503030202060203" pitchFamily="34" charset="77"/>
            </a:endParaRPr>
          </a:p>
        </p:txBody>
      </p:sp>
      <p:sp>
        <p:nvSpPr>
          <p:cNvPr id="18" name="Bullet point 8">
            <a:extLst>
              <a:ext uri="{FF2B5EF4-FFF2-40B4-BE49-F238E27FC236}">
                <a16:creationId xmlns:a16="http://schemas.microsoft.com/office/drawing/2014/main" id="{8B68CFA6-7F0C-3835-8843-CD4155CFE75D}"/>
              </a:ext>
            </a:extLst>
          </p:cNvPr>
          <p:cNvSpPr>
            <a:spLocks noGrp="1"/>
          </p:cNvSpPr>
          <p:nvPr>
            <p:ph type="body" sz="quarter" idx="17" hasCustomPrompt="1"/>
          </p:nvPr>
        </p:nvSpPr>
        <p:spPr>
          <a:xfrm>
            <a:off x="701226" y="5021246"/>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08.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Consetctutir</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moribi</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19" name="Bullet point 9">
            <a:extLst>
              <a:ext uri="{FF2B5EF4-FFF2-40B4-BE49-F238E27FC236}">
                <a16:creationId xmlns:a16="http://schemas.microsoft.com/office/drawing/2014/main" id="{BB5585CF-5CAC-EFEE-F0A0-4F11F711FE0E}"/>
              </a:ext>
            </a:extLst>
          </p:cNvPr>
          <p:cNvSpPr>
            <a:spLocks noGrp="1"/>
          </p:cNvSpPr>
          <p:nvPr>
            <p:ph type="body" sz="quarter" idx="18" hasCustomPrompt="1"/>
          </p:nvPr>
        </p:nvSpPr>
        <p:spPr>
          <a:xfrm>
            <a:off x="701226" y="5500628"/>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09.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Egestas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senectus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a:t>
            </a:r>
            <a:endParaRPr lang="en-US" sz="1600" b="0" i="0">
              <a:solidFill>
                <a:schemeClr val="bg1"/>
              </a:solidFill>
              <a:latin typeface="TD Graphik Semilight" panose="020B0503030202060203" pitchFamily="34" charset="77"/>
            </a:endParaRPr>
          </a:p>
        </p:txBody>
      </p:sp>
      <p:sp>
        <p:nvSpPr>
          <p:cNvPr id="20" name="Bullet point 10">
            <a:extLst>
              <a:ext uri="{FF2B5EF4-FFF2-40B4-BE49-F238E27FC236}">
                <a16:creationId xmlns:a16="http://schemas.microsoft.com/office/drawing/2014/main" id="{80B2DF94-FF44-474E-29B6-A1B6B9B9532F}"/>
              </a:ext>
            </a:extLst>
          </p:cNvPr>
          <p:cNvSpPr>
            <a:spLocks noGrp="1"/>
          </p:cNvSpPr>
          <p:nvPr>
            <p:ph type="body" sz="quarter" idx="19" hasCustomPrompt="1"/>
          </p:nvPr>
        </p:nvSpPr>
        <p:spPr>
          <a:xfrm>
            <a:off x="701226" y="5980010"/>
            <a:ext cx="4024312" cy="173388"/>
          </a:xfrm>
        </p:spPr>
        <p:txBody>
          <a:bodyPr lIns="0" tIns="0" rIns="0" bIns="0" anchor="ctr" anchorCtr="0">
            <a:noAutofit/>
          </a:bodyPr>
          <a:lstStyle>
            <a:lvl1pPr marL="0" indent="0">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i="0">
                <a:solidFill>
                  <a:schemeClr val="bg1"/>
                </a:solidFill>
                <a:latin typeface="TD Graphik Medium" panose="020B0503030202060203" pitchFamily="34" charset="77"/>
              </a:rPr>
              <a:t>10.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Acerteus</a:t>
            </a:r>
            <a:r>
              <a:rPr kumimoji="0" lang="en-US" sz="1600" b="0" i="0" u="none" strike="noStrike" kern="1200" cap="none" spc="0" normalizeH="0" baseline="0" noProof="0">
                <a:ln>
                  <a:noFill/>
                </a:ln>
                <a:solidFill>
                  <a:schemeClr val="bg1"/>
                </a:solidFill>
                <a:effectLst/>
                <a:uLnTx/>
                <a:uFillTx/>
                <a:latin typeface="TD Graphik Semilight" panose="020B0503030202060203" pitchFamily="34" charset="77"/>
                <a:ea typeface="+mn-ea"/>
                <a:cs typeface="+mn-cs"/>
              </a:rPr>
              <a:t> et </a:t>
            </a:r>
            <a:r>
              <a:rPr kumimoji="0" lang="en-US" sz="1600" b="0" i="0" u="none" strike="noStrike" kern="1200" cap="none" spc="0" normalizeH="0" baseline="0" noProof="0" err="1">
                <a:ln>
                  <a:noFill/>
                </a:ln>
                <a:solidFill>
                  <a:schemeClr val="bg1"/>
                </a:solidFill>
                <a:effectLst/>
                <a:uLnTx/>
                <a:uFillTx/>
                <a:latin typeface="TD Graphik Semilight" panose="020B0503030202060203" pitchFamily="34" charset="77"/>
                <a:ea typeface="+mn-ea"/>
                <a:cs typeface="+mn-cs"/>
              </a:rPr>
              <a:t>mira</a:t>
            </a:r>
            <a:endParaRPr lang="en-US" sz="1600" b="0" i="0">
              <a:solidFill>
                <a:schemeClr val="bg1"/>
              </a:solidFill>
              <a:latin typeface="TD Graphik Semilight" panose="020B0503030202060203" pitchFamily="34" charset="77"/>
            </a:endParaRPr>
          </a:p>
        </p:txBody>
      </p:sp>
      <p:cxnSp>
        <p:nvCxnSpPr>
          <p:cNvPr id="30" name="Keyline 1">
            <a:extLst>
              <a:ext uri="{FF2B5EF4-FFF2-40B4-BE49-F238E27FC236}">
                <a16:creationId xmlns:a16="http://schemas.microsoft.com/office/drawing/2014/main" id="{300D6C9A-2B40-8892-CCFF-FEC279B00E4D}"/>
              </a:ext>
            </a:extLst>
          </p:cNvPr>
          <p:cNvCxnSpPr>
            <a:cxnSpLocks/>
          </p:cNvCxnSpPr>
          <p:nvPr userDrawn="1"/>
        </p:nvCxnSpPr>
        <p:spPr>
          <a:xfrm>
            <a:off x="701226" y="6306404"/>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Keyline 2">
            <a:extLst>
              <a:ext uri="{FF2B5EF4-FFF2-40B4-BE49-F238E27FC236}">
                <a16:creationId xmlns:a16="http://schemas.microsoft.com/office/drawing/2014/main" id="{ED107D8E-32E7-12CE-32DF-9B8C861E28F0}"/>
              </a:ext>
            </a:extLst>
          </p:cNvPr>
          <p:cNvCxnSpPr>
            <a:cxnSpLocks/>
          </p:cNvCxnSpPr>
          <p:nvPr userDrawn="1"/>
        </p:nvCxnSpPr>
        <p:spPr>
          <a:xfrm>
            <a:off x="701226" y="582701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Keyline 3">
            <a:extLst>
              <a:ext uri="{FF2B5EF4-FFF2-40B4-BE49-F238E27FC236}">
                <a16:creationId xmlns:a16="http://schemas.microsoft.com/office/drawing/2014/main" id="{290F09D2-732A-EFFD-AD38-65E32B2A3568}"/>
              </a:ext>
            </a:extLst>
          </p:cNvPr>
          <p:cNvCxnSpPr>
            <a:cxnSpLocks/>
          </p:cNvCxnSpPr>
          <p:nvPr userDrawn="1"/>
        </p:nvCxnSpPr>
        <p:spPr>
          <a:xfrm>
            <a:off x="701226" y="534763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Keyline 4">
            <a:extLst>
              <a:ext uri="{FF2B5EF4-FFF2-40B4-BE49-F238E27FC236}">
                <a16:creationId xmlns:a16="http://schemas.microsoft.com/office/drawing/2014/main" id="{ADE9E646-3140-7D18-8986-995FB7B4D8C1}"/>
              </a:ext>
            </a:extLst>
          </p:cNvPr>
          <p:cNvCxnSpPr>
            <a:cxnSpLocks/>
          </p:cNvCxnSpPr>
          <p:nvPr userDrawn="1"/>
        </p:nvCxnSpPr>
        <p:spPr>
          <a:xfrm>
            <a:off x="701226" y="486824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Keyline 5">
            <a:extLst>
              <a:ext uri="{FF2B5EF4-FFF2-40B4-BE49-F238E27FC236}">
                <a16:creationId xmlns:a16="http://schemas.microsoft.com/office/drawing/2014/main" id="{6BA7767D-D8F2-9BDF-B652-5B4835BEB721}"/>
              </a:ext>
            </a:extLst>
          </p:cNvPr>
          <p:cNvCxnSpPr>
            <a:cxnSpLocks/>
          </p:cNvCxnSpPr>
          <p:nvPr userDrawn="1"/>
        </p:nvCxnSpPr>
        <p:spPr>
          <a:xfrm>
            <a:off x="701226" y="438886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Keyline 6">
            <a:extLst>
              <a:ext uri="{FF2B5EF4-FFF2-40B4-BE49-F238E27FC236}">
                <a16:creationId xmlns:a16="http://schemas.microsoft.com/office/drawing/2014/main" id="{CD944E95-5E50-07D2-4E46-5BCD083634B1}"/>
              </a:ext>
            </a:extLst>
          </p:cNvPr>
          <p:cNvCxnSpPr>
            <a:cxnSpLocks/>
          </p:cNvCxnSpPr>
          <p:nvPr userDrawn="1"/>
        </p:nvCxnSpPr>
        <p:spPr>
          <a:xfrm>
            <a:off x="701226" y="3909485"/>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Keyline 7">
            <a:extLst>
              <a:ext uri="{FF2B5EF4-FFF2-40B4-BE49-F238E27FC236}">
                <a16:creationId xmlns:a16="http://schemas.microsoft.com/office/drawing/2014/main" id="{D190EB63-57B4-FD55-745B-5F0C9D440AA8}"/>
              </a:ext>
            </a:extLst>
          </p:cNvPr>
          <p:cNvCxnSpPr>
            <a:cxnSpLocks/>
          </p:cNvCxnSpPr>
          <p:nvPr userDrawn="1"/>
        </p:nvCxnSpPr>
        <p:spPr>
          <a:xfrm>
            <a:off x="701226" y="3430103"/>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Keyline 8">
            <a:extLst>
              <a:ext uri="{FF2B5EF4-FFF2-40B4-BE49-F238E27FC236}">
                <a16:creationId xmlns:a16="http://schemas.microsoft.com/office/drawing/2014/main" id="{BA18840F-54A2-8232-FAF5-F3DE388B1498}"/>
              </a:ext>
            </a:extLst>
          </p:cNvPr>
          <p:cNvCxnSpPr>
            <a:cxnSpLocks/>
          </p:cNvCxnSpPr>
          <p:nvPr userDrawn="1"/>
        </p:nvCxnSpPr>
        <p:spPr>
          <a:xfrm>
            <a:off x="701226" y="2950721"/>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Keyline 9">
            <a:extLst>
              <a:ext uri="{FF2B5EF4-FFF2-40B4-BE49-F238E27FC236}">
                <a16:creationId xmlns:a16="http://schemas.microsoft.com/office/drawing/2014/main" id="{93A5D584-2EAF-EF2E-7F9B-382461548F03}"/>
              </a:ext>
            </a:extLst>
          </p:cNvPr>
          <p:cNvCxnSpPr>
            <a:cxnSpLocks/>
          </p:cNvCxnSpPr>
          <p:nvPr userDrawn="1"/>
        </p:nvCxnSpPr>
        <p:spPr>
          <a:xfrm>
            <a:off x="701226" y="2471339"/>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Keyline 10">
            <a:extLst>
              <a:ext uri="{FF2B5EF4-FFF2-40B4-BE49-F238E27FC236}">
                <a16:creationId xmlns:a16="http://schemas.microsoft.com/office/drawing/2014/main" id="{07791778-D0E2-F310-69E2-50F69C817D82}"/>
              </a:ext>
            </a:extLst>
          </p:cNvPr>
          <p:cNvCxnSpPr>
            <a:cxnSpLocks/>
          </p:cNvCxnSpPr>
          <p:nvPr userDrawn="1"/>
        </p:nvCxnSpPr>
        <p:spPr>
          <a:xfrm>
            <a:off x="701226" y="1991957"/>
            <a:ext cx="40243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Slide Image">
            <a:extLst>
              <a:ext uri="{FF2B5EF4-FFF2-40B4-BE49-F238E27FC236}">
                <a16:creationId xmlns:a16="http://schemas.microsoft.com/office/drawing/2014/main" id="{D5C7DEB0-9DE0-B633-798D-AE70BB5F9C0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62657" y="959277"/>
            <a:ext cx="9578296" cy="5387791"/>
          </a:xfrm>
          <a:prstGeom prst="rect">
            <a:avLst/>
          </a:prstGeom>
        </p:spPr>
      </p:pic>
      <p:sp>
        <p:nvSpPr>
          <p:cNvPr id="37" name="Footer">
            <a:extLst>
              <a:ext uri="{FF2B5EF4-FFF2-40B4-BE49-F238E27FC236}">
                <a16:creationId xmlns:a16="http://schemas.microsoft.com/office/drawing/2014/main" id="{F1B7EEAC-85DB-7383-7129-26EEE90838B2}"/>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35" name="Page Number">
            <a:extLst>
              <a:ext uri="{FF2B5EF4-FFF2-40B4-BE49-F238E27FC236}">
                <a16:creationId xmlns:a16="http://schemas.microsoft.com/office/drawing/2014/main" id="{BC5E4B77-8821-60B7-8A44-2E67DF2984B1}"/>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pic>
        <p:nvPicPr>
          <p:cNvPr id="2" name="TD Shield">
            <a:extLst>
              <a:ext uri="{FF2B5EF4-FFF2-40B4-BE49-F238E27FC236}">
                <a16:creationId xmlns:a16="http://schemas.microsoft.com/office/drawing/2014/main" id="{E68D2484-D360-A386-2B13-F948D50B4F12}"/>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3426925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5 bullets, air plane passenger illustration">
    <p:bg>
      <p:bgPr>
        <a:solidFill>
          <a:schemeClr val="bg1"/>
        </a:solidFill>
        <a:effectLst/>
      </p:bgPr>
    </p:bg>
    <p:spTree>
      <p:nvGrpSpPr>
        <p:cNvPr id="1" name=""/>
        <p:cNvGrpSpPr/>
        <p:nvPr/>
      </p:nvGrpSpPr>
      <p:grpSpPr>
        <a:xfrm>
          <a:off x="0" y="0"/>
          <a:ext cx="0" cy="0"/>
          <a:chOff x="0" y="0"/>
          <a:chExt cx="0" cy="0"/>
        </a:xfrm>
      </p:grpSpPr>
      <p:sp>
        <p:nvSpPr>
          <p:cNvPr id="2" name="Green rectangle ">
            <a:extLst>
              <a:ext uri="{FF2B5EF4-FFF2-40B4-BE49-F238E27FC236}">
                <a16:creationId xmlns:a16="http://schemas.microsoft.com/office/drawing/2014/main" id="{1A784E1B-7AB2-54B1-C690-6EB2EB8DDF5F}"/>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genda title">
            <a:extLst>
              <a:ext uri="{FF2B5EF4-FFF2-40B4-BE49-F238E27FC236}">
                <a16:creationId xmlns:a16="http://schemas.microsoft.com/office/drawing/2014/main" id="{511B88CC-6B73-3E87-0967-1ACE7181A9AE}"/>
              </a:ext>
            </a:extLst>
          </p:cNvPr>
          <p:cNvSpPr>
            <a:spLocks noGrp="1"/>
          </p:cNvSpPr>
          <p:nvPr>
            <p:ph type="ctrTitle" hasCustomPrompt="1"/>
          </p:nvPr>
        </p:nvSpPr>
        <p:spPr>
          <a:xfrm>
            <a:off x="701226" y="780257"/>
            <a:ext cx="9930752"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Agenda</a:t>
            </a:r>
          </a:p>
        </p:txBody>
      </p:sp>
      <p:sp>
        <p:nvSpPr>
          <p:cNvPr id="11" name="Bullet points">
            <a:extLst>
              <a:ext uri="{FF2B5EF4-FFF2-40B4-BE49-F238E27FC236}">
                <a16:creationId xmlns:a16="http://schemas.microsoft.com/office/drawing/2014/main" id="{0D022F4D-3F03-6294-3FB6-E6D5EDB419D1}"/>
              </a:ext>
            </a:extLst>
          </p:cNvPr>
          <p:cNvSpPr>
            <a:spLocks noGrp="1"/>
          </p:cNvSpPr>
          <p:nvPr>
            <p:ph type="body" sz="quarter" idx="11" hasCustomPrompt="1"/>
          </p:nvPr>
        </p:nvSpPr>
        <p:spPr>
          <a:xfrm>
            <a:off x="701226" y="1630363"/>
            <a:ext cx="5905636" cy="4010583"/>
          </a:xfrm>
        </p:spPr>
        <p:txBody>
          <a:bodyPr lIns="0" tIns="0" rIns="0" bIns="0">
            <a:noAutofit/>
          </a:bodyPr>
          <a:lstStyle>
            <a:lvl1pPr marL="457200" indent="-457200">
              <a:lnSpc>
                <a:spcPct val="150000"/>
              </a:lnSpc>
              <a:spcBef>
                <a:spcPts val="0"/>
              </a:spcBef>
              <a:buClr>
                <a:schemeClr val="bg1"/>
              </a:buClr>
              <a:buFont typeface="Wingdings" pitchFamily="2" charset="2"/>
              <a:buChar char="§"/>
              <a:defRPr sz="3000">
                <a:solidFill>
                  <a:schemeClr val="bg1"/>
                </a:solidFill>
              </a:defRPr>
            </a:lvl1pPr>
            <a:lvl2pPr>
              <a:lnSpc>
                <a:spcPts val="3120"/>
              </a:lnSpc>
              <a:defRPr sz="1600">
                <a:solidFill>
                  <a:schemeClr val="bg1"/>
                </a:solidFill>
              </a:defRPr>
            </a:lvl2pPr>
            <a:lvl3pPr>
              <a:lnSpc>
                <a:spcPts val="3120"/>
              </a:lnSpc>
              <a:defRPr sz="1600">
                <a:solidFill>
                  <a:schemeClr val="bg1"/>
                </a:solidFill>
              </a:defRPr>
            </a:lvl3pPr>
            <a:lvl4pPr>
              <a:lnSpc>
                <a:spcPts val="3120"/>
              </a:lnSpc>
              <a:defRPr sz="1600">
                <a:solidFill>
                  <a:schemeClr val="bg1"/>
                </a:solidFill>
              </a:defRPr>
            </a:lvl4pPr>
            <a:lvl5pPr>
              <a:lnSpc>
                <a:spcPts val="3120"/>
              </a:lnSpc>
              <a:defRPr sz="1600">
                <a:solidFill>
                  <a:schemeClr val="bg1"/>
                </a:solidFill>
              </a:defRPr>
            </a:lvl5pPr>
          </a:lstStyle>
          <a:p>
            <a:pPr lvl="0"/>
            <a:r>
              <a:rPr lang="en-US"/>
              <a:t>Insert agenda bullet here.</a:t>
            </a:r>
          </a:p>
          <a:p>
            <a:pPr lvl="0"/>
            <a:r>
              <a:rPr lang="en-US"/>
              <a:t>Insert agenda bullet here.</a:t>
            </a:r>
          </a:p>
          <a:p>
            <a:pPr lvl="0"/>
            <a:r>
              <a:rPr lang="en-US"/>
              <a:t>Insert agenda bullet here.</a:t>
            </a:r>
          </a:p>
          <a:p>
            <a:pPr lvl="0"/>
            <a:r>
              <a:rPr lang="en-US"/>
              <a:t>Insert agenda bullet here.</a:t>
            </a:r>
          </a:p>
          <a:p>
            <a:pPr lvl="0"/>
            <a:r>
              <a:rPr lang="en-US"/>
              <a:t>Insert agenda bullet here.</a:t>
            </a:r>
          </a:p>
        </p:txBody>
      </p:sp>
      <p:pic>
        <p:nvPicPr>
          <p:cNvPr id="8" name="Slide image">
            <a:extLst>
              <a:ext uri="{FF2B5EF4-FFF2-40B4-BE49-F238E27FC236}">
                <a16:creationId xmlns:a16="http://schemas.microsoft.com/office/drawing/2014/main" id="{61EC4175-5957-ABB2-FB3A-FE94D5BC577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792665" y="1744657"/>
            <a:ext cx="9826145" cy="4396301"/>
          </a:xfrm>
          <a:prstGeom prst="rect">
            <a:avLst/>
          </a:prstGeom>
        </p:spPr>
      </p:pic>
      <p:sp>
        <p:nvSpPr>
          <p:cNvPr id="32" name="Footer">
            <a:extLst>
              <a:ext uri="{FF2B5EF4-FFF2-40B4-BE49-F238E27FC236}">
                <a16:creationId xmlns:a16="http://schemas.microsoft.com/office/drawing/2014/main" id="{EF16D11F-4308-96B2-7277-1F2488DA3F11}"/>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0" name="Page Number">
            <a:extLst>
              <a:ext uri="{FF2B5EF4-FFF2-40B4-BE49-F238E27FC236}">
                <a16:creationId xmlns:a16="http://schemas.microsoft.com/office/drawing/2014/main" id="{086B9A0B-F44D-955A-037C-B33B50620173}"/>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pic>
        <p:nvPicPr>
          <p:cNvPr id="3" name="TD Shield">
            <a:extLst>
              <a:ext uri="{FF2B5EF4-FFF2-40B4-BE49-F238E27FC236}">
                <a16:creationId xmlns:a16="http://schemas.microsoft.com/office/drawing/2014/main" id="{764772A5-B923-CB5C-39CC-774AF52B63E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3081381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5 bullets, clipboard illustration">
    <p:bg>
      <p:bgPr>
        <a:solidFill>
          <a:schemeClr val="bg1"/>
        </a:solidFill>
        <a:effectLst/>
      </p:bgPr>
    </p:bg>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4BD5BC02-ABCD-66B2-78D1-466EE74618A8}"/>
              </a:ext>
            </a:extLst>
          </p:cNvPr>
          <p:cNvSpPr>
            <a:spLocks noGrp="1"/>
          </p:cNvSpPr>
          <p:nvPr>
            <p:ph type="ctrTitle" hasCustomPrompt="1"/>
          </p:nvPr>
        </p:nvSpPr>
        <p:spPr>
          <a:xfrm>
            <a:off x="70122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Agenda</a:t>
            </a:r>
          </a:p>
        </p:txBody>
      </p:sp>
      <p:sp>
        <p:nvSpPr>
          <p:cNvPr id="11" name="Bullet points">
            <a:extLst>
              <a:ext uri="{FF2B5EF4-FFF2-40B4-BE49-F238E27FC236}">
                <a16:creationId xmlns:a16="http://schemas.microsoft.com/office/drawing/2014/main" id="{0D022F4D-3F03-6294-3FB6-E6D5EDB419D1}"/>
              </a:ext>
            </a:extLst>
          </p:cNvPr>
          <p:cNvSpPr>
            <a:spLocks noGrp="1"/>
          </p:cNvSpPr>
          <p:nvPr>
            <p:ph type="body" sz="quarter" idx="11" hasCustomPrompt="1"/>
          </p:nvPr>
        </p:nvSpPr>
        <p:spPr>
          <a:xfrm>
            <a:off x="701226" y="1630363"/>
            <a:ext cx="5749802" cy="3984826"/>
          </a:xfrm>
        </p:spPr>
        <p:txBody>
          <a:bodyPr lIns="0" tIns="0" rIns="0" bIns="0">
            <a:noAutofit/>
          </a:bodyPr>
          <a:lstStyle>
            <a:lvl1pPr marL="514350" indent="-514350">
              <a:lnSpc>
                <a:spcPct val="150000"/>
              </a:lnSpc>
              <a:spcBef>
                <a:spcPts val="0"/>
              </a:spcBef>
              <a:buClr>
                <a:srgbClr val="038203"/>
              </a:buClr>
              <a:buFont typeface="+mj-lt"/>
              <a:buAutoNum type="arabicPeriod"/>
              <a:defRPr sz="3000">
                <a:solidFill>
                  <a:srgbClr val="1C1C1C"/>
                </a:solidFill>
              </a:defRPr>
            </a:lvl1pPr>
            <a:lvl2pPr>
              <a:lnSpc>
                <a:spcPts val="3120"/>
              </a:lnSpc>
              <a:defRPr sz="1600">
                <a:solidFill>
                  <a:schemeClr val="bg1"/>
                </a:solidFill>
              </a:defRPr>
            </a:lvl2pPr>
            <a:lvl3pPr>
              <a:lnSpc>
                <a:spcPts val="3120"/>
              </a:lnSpc>
              <a:defRPr sz="1600">
                <a:solidFill>
                  <a:schemeClr val="bg1"/>
                </a:solidFill>
              </a:defRPr>
            </a:lvl3pPr>
            <a:lvl4pPr>
              <a:lnSpc>
                <a:spcPts val="3120"/>
              </a:lnSpc>
              <a:defRPr sz="1600">
                <a:solidFill>
                  <a:schemeClr val="bg1"/>
                </a:solidFill>
              </a:defRPr>
            </a:lvl4pPr>
            <a:lvl5pPr>
              <a:lnSpc>
                <a:spcPts val="3120"/>
              </a:lnSpc>
              <a:defRPr sz="1600">
                <a:solidFill>
                  <a:schemeClr val="bg1"/>
                </a:solidFill>
              </a:defRPr>
            </a:lvl5pPr>
          </a:lstStyle>
          <a:p>
            <a:pPr lvl="0"/>
            <a:r>
              <a:rPr lang="en-US"/>
              <a:t>Insert agenda bullet here.</a:t>
            </a:r>
          </a:p>
          <a:p>
            <a:pPr lvl="0"/>
            <a:r>
              <a:rPr lang="en-US"/>
              <a:t>Insert agenda bullet here.</a:t>
            </a:r>
          </a:p>
          <a:p>
            <a:pPr lvl="0"/>
            <a:r>
              <a:rPr lang="en-US"/>
              <a:t>Insert agenda bullet here.</a:t>
            </a:r>
          </a:p>
          <a:p>
            <a:pPr lvl="0"/>
            <a:r>
              <a:rPr lang="en-US"/>
              <a:t>Insert agenda bullet here.</a:t>
            </a:r>
          </a:p>
        </p:txBody>
      </p:sp>
      <p:sp>
        <p:nvSpPr>
          <p:cNvPr id="9" name="Page Number">
            <a:extLst>
              <a:ext uri="{FF2B5EF4-FFF2-40B4-BE49-F238E27FC236}">
                <a16:creationId xmlns:a16="http://schemas.microsoft.com/office/drawing/2014/main" id="{0FC78323-73B3-25BF-BA58-4A4F9E98EFC2}"/>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sp>
        <p:nvSpPr>
          <p:cNvPr id="10" name="Footer">
            <a:extLst>
              <a:ext uri="{FF2B5EF4-FFF2-40B4-BE49-F238E27FC236}">
                <a16:creationId xmlns:a16="http://schemas.microsoft.com/office/drawing/2014/main" id="{9A793AAC-0178-67FE-ECD6-D55A4B016BB2}"/>
              </a:ext>
            </a:extLst>
          </p:cNvPr>
          <p:cNvSpPr>
            <a:spLocks noGrp="1"/>
          </p:cNvSpPr>
          <p:nvPr>
            <p:ph type="ftr" sz="quarter" idx="3"/>
          </p:nvPr>
        </p:nvSpPr>
        <p:spPr>
          <a:xfrm>
            <a:off x="33062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2" name="TD Shield">
            <a:extLst>
              <a:ext uri="{FF2B5EF4-FFF2-40B4-BE49-F238E27FC236}">
                <a16:creationId xmlns:a16="http://schemas.microsoft.com/office/drawing/2014/main" id="{44354219-C1EF-0E29-F9B6-84786E6D06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4" name="Rectangle 3">
            <a:extLst>
              <a:ext uri="{FF2B5EF4-FFF2-40B4-BE49-F238E27FC236}">
                <a16:creationId xmlns:a16="http://schemas.microsoft.com/office/drawing/2014/main" id="{DFDE2D01-7D3D-8168-AE24-478EE5EB5973}"/>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1171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ield Green Background with Black Title">
    <p:bg>
      <p:bgPr>
        <a:solidFill>
          <a:srgbClr val="008A00"/>
        </a:solidFill>
        <a:effectLst/>
      </p:bgPr>
    </p:bg>
    <p:spTree>
      <p:nvGrpSpPr>
        <p:cNvPr id="1" name=""/>
        <p:cNvGrpSpPr/>
        <p:nvPr/>
      </p:nvGrpSpPr>
      <p:grpSpPr>
        <a:xfrm>
          <a:off x="0" y="0"/>
          <a:ext cx="0" cy="0"/>
          <a:chOff x="0" y="0"/>
          <a:chExt cx="0" cy="0"/>
        </a:xfrm>
      </p:grpSpPr>
      <p:sp>
        <p:nvSpPr>
          <p:cNvPr id="4" name="Section Slide title">
            <a:extLst>
              <a:ext uri="{FF2B5EF4-FFF2-40B4-BE49-F238E27FC236}">
                <a16:creationId xmlns:a16="http://schemas.microsoft.com/office/drawing/2014/main" id="{FF6A2255-E9DF-9F56-75AA-7DC041976E04}"/>
              </a:ext>
            </a:extLst>
          </p:cNvPr>
          <p:cNvSpPr>
            <a:spLocks noGrp="1"/>
          </p:cNvSpPr>
          <p:nvPr>
            <p:ph type="body" sz="quarter" idx="12" hasCustomPrompt="1"/>
          </p:nvPr>
        </p:nvSpPr>
        <p:spPr>
          <a:xfrm>
            <a:off x="-260666" y="1002156"/>
            <a:ext cx="2557505" cy="282942"/>
          </a:xfrm>
        </p:spPr>
        <p:txBody>
          <a:bodyPr lIns="0" tIns="0" rIns="0" bIns="0">
            <a:noAutofit/>
          </a:bodyPr>
          <a:lstStyle>
            <a:lvl1pPr marL="0" indent="0" algn="r">
              <a:buNone/>
              <a:defRPr sz="1600" b="0" i="0">
                <a:solidFill>
                  <a:schemeClr val="bg1"/>
                </a:solidFill>
                <a:latin typeface="TD Graphik Regular" panose="020B0503030202060203" pitchFamily="34" charset="77"/>
              </a:defRPr>
            </a:lvl1pPr>
            <a:lvl2pPr>
              <a:defRPr sz="1600" b="0" i="0">
                <a:latin typeface="TD Graphik Regular" panose="020B0503030202060203" pitchFamily="34" charset="77"/>
              </a:defRPr>
            </a:lvl2pPr>
            <a:lvl3pPr>
              <a:defRPr sz="1600" b="0" i="0">
                <a:latin typeface="TD Graphik Regular" panose="020B0503030202060203" pitchFamily="34" charset="77"/>
              </a:defRPr>
            </a:lvl3pPr>
            <a:lvl4pPr>
              <a:defRPr sz="1600" b="0" i="0">
                <a:latin typeface="TD Graphik Regular" panose="020B0503030202060203" pitchFamily="34" charset="77"/>
              </a:defRPr>
            </a:lvl4pPr>
            <a:lvl5pPr>
              <a:defRPr sz="1600" b="0" i="0">
                <a:latin typeface="TD Graphik Regular" panose="020B0503030202060203" pitchFamily="34" charset="77"/>
              </a:defRPr>
            </a:lvl5pPr>
          </a:lstStyle>
          <a:p>
            <a:pPr lvl="0"/>
            <a:r>
              <a:rPr lang="en-US"/>
              <a:t>Section 01</a:t>
            </a:r>
          </a:p>
        </p:txBody>
      </p:sp>
      <p:sp>
        <p:nvSpPr>
          <p:cNvPr id="10" name="Footer">
            <a:extLst>
              <a:ext uri="{FF2B5EF4-FFF2-40B4-BE49-F238E27FC236}">
                <a16:creationId xmlns:a16="http://schemas.microsoft.com/office/drawing/2014/main" id="{913FB30A-F9D0-EDFC-87CB-461F6FA4E286}"/>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7" name="Page Number">
            <a:extLst>
              <a:ext uri="{FF2B5EF4-FFF2-40B4-BE49-F238E27FC236}">
                <a16:creationId xmlns:a16="http://schemas.microsoft.com/office/drawing/2014/main" id="{D5E69CB6-F3C8-AA31-7BF5-EC3BC9ADC5C6}"/>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cxnSp>
        <p:nvCxnSpPr>
          <p:cNvPr id="9" name="Keyline">
            <a:extLst>
              <a:ext uri="{FF2B5EF4-FFF2-40B4-BE49-F238E27FC236}">
                <a16:creationId xmlns:a16="http://schemas.microsoft.com/office/drawing/2014/main" id="{C2AFD47F-335F-A270-C273-27E95142AC25}"/>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ction title">
            <a:extLst>
              <a:ext uri="{FF2B5EF4-FFF2-40B4-BE49-F238E27FC236}">
                <a16:creationId xmlns:a16="http://schemas.microsoft.com/office/drawing/2014/main" id="{290C8670-2003-C4F5-05F7-EEC3B4A8E776}"/>
              </a:ext>
            </a:extLst>
          </p:cNvPr>
          <p:cNvSpPr>
            <a:spLocks noGrp="1"/>
          </p:cNvSpPr>
          <p:nvPr>
            <p:ph type="body" sz="quarter" idx="10" hasCustomPrompt="1"/>
          </p:nvPr>
        </p:nvSpPr>
        <p:spPr>
          <a:xfrm>
            <a:off x="1345835" y="4409955"/>
            <a:ext cx="7134135" cy="1377548"/>
          </a:xfrm>
        </p:spPr>
        <p:txBody>
          <a:bodyPr lIns="0" tIns="0" rIns="0" bIns="0">
            <a:noAutofit/>
          </a:bodyPr>
          <a:lstStyle>
            <a:lvl1pPr marL="0" indent="0">
              <a:buNone/>
              <a:defRPr sz="5000" b="1" i="0">
                <a:solidFill>
                  <a:schemeClr val="bg1"/>
                </a:solidFill>
                <a:latin typeface="TD Graphik Medium" panose="020B0503030202060203" pitchFamily="34" charset="77"/>
              </a:defRPr>
            </a:lvl1pPr>
            <a:lvl2pPr>
              <a:defRPr sz="5000" b="1" i="0">
                <a:latin typeface="TD Graphik Medium" panose="020B0503030202060203" pitchFamily="34" charset="77"/>
              </a:defRPr>
            </a:lvl2pPr>
            <a:lvl3pPr>
              <a:defRPr sz="5000" b="1" i="0">
                <a:latin typeface="TD Graphik Medium" panose="020B0503030202060203" pitchFamily="34" charset="77"/>
              </a:defRPr>
            </a:lvl3pPr>
            <a:lvl4pPr>
              <a:defRPr sz="5000" b="1" i="0">
                <a:latin typeface="TD Graphik Medium" panose="020B0503030202060203" pitchFamily="34" charset="77"/>
              </a:defRPr>
            </a:lvl4pPr>
            <a:lvl5pPr>
              <a:defRPr sz="5000" b="1" i="0">
                <a:latin typeface="TD Graphik Medium" panose="020B0503030202060203" pitchFamily="34" charset="77"/>
              </a:defRPr>
            </a:lvl5pPr>
          </a:lstStyle>
          <a:p>
            <a:pPr>
              <a:lnSpc>
                <a:spcPct val="90000"/>
              </a:lnSpc>
              <a:spcBef>
                <a:spcPts val="0"/>
              </a:spcBef>
            </a:pPr>
            <a:r>
              <a:rPr lang="en-US" sz="5000" baseline="0">
                <a:solidFill>
                  <a:schemeClr val="bg1"/>
                </a:solidFill>
                <a:latin typeface="TD Graphik Medium" panose="020B0503030202060203" pitchFamily="34" charset="77"/>
              </a:rPr>
              <a:t>Insert your </a:t>
            </a:r>
            <a:br>
              <a:rPr lang="en-US" sz="5000" baseline="0">
                <a:solidFill>
                  <a:schemeClr val="bg1"/>
                </a:solidFill>
                <a:latin typeface="TD Graphik Medium" panose="020B0503030202060203" pitchFamily="34" charset="77"/>
              </a:rPr>
            </a:br>
            <a:r>
              <a:rPr lang="en-US" sz="5000" baseline="0">
                <a:solidFill>
                  <a:schemeClr val="bg1"/>
                </a:solidFill>
                <a:latin typeface="TD Graphik Medium" panose="020B0503030202060203" pitchFamily="34" charset="77"/>
              </a:rPr>
              <a:t>section header.</a:t>
            </a:r>
          </a:p>
        </p:txBody>
      </p:sp>
    </p:spTree>
    <p:extLst>
      <p:ext uri="{BB962C8B-B14F-4D97-AF65-F5344CB8AC3E}">
        <p14:creationId xmlns:p14="http://schemas.microsoft.com/office/powerpoint/2010/main" val="16416123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 Sidebar with bee illustration and title">
    <p:spTree>
      <p:nvGrpSpPr>
        <p:cNvPr id="1" name=""/>
        <p:cNvGrpSpPr/>
        <p:nvPr/>
      </p:nvGrpSpPr>
      <p:grpSpPr>
        <a:xfrm>
          <a:off x="0" y="0"/>
          <a:ext cx="0" cy="0"/>
          <a:chOff x="0" y="0"/>
          <a:chExt cx="0" cy="0"/>
        </a:xfrm>
      </p:grpSpPr>
      <p:sp>
        <p:nvSpPr>
          <p:cNvPr id="4" name="Green rectangle">
            <a:extLst>
              <a:ext uri="{FF2B5EF4-FFF2-40B4-BE49-F238E27FC236}">
                <a16:creationId xmlns:a16="http://schemas.microsoft.com/office/drawing/2014/main" id="{3DEF0E97-9F4F-E34F-3EEF-D352B1D9DBA9}"/>
              </a:ext>
            </a:extLst>
          </p:cNvPr>
          <p:cNvSpPr/>
          <p:nvPr userDrawn="1"/>
        </p:nvSpPr>
        <p:spPr>
          <a:xfrm>
            <a:off x="0" y="0"/>
            <a:ext cx="2667001" cy="6095054"/>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Section slide title">
            <a:extLst>
              <a:ext uri="{FF2B5EF4-FFF2-40B4-BE49-F238E27FC236}">
                <a16:creationId xmlns:a16="http://schemas.microsoft.com/office/drawing/2014/main" id="{992EB0BC-BF02-7D8D-077A-59F4F2AEFE4D}"/>
              </a:ext>
            </a:extLst>
          </p:cNvPr>
          <p:cNvSpPr>
            <a:spLocks noGrp="1"/>
          </p:cNvSpPr>
          <p:nvPr>
            <p:ph type="body" sz="quarter" idx="11" hasCustomPrompt="1"/>
          </p:nvPr>
        </p:nvSpPr>
        <p:spPr>
          <a:xfrm>
            <a:off x="148675" y="1002156"/>
            <a:ext cx="2148164" cy="186859"/>
          </a:xfrm>
        </p:spPr>
        <p:txBody>
          <a:bodyPr lIns="0" tIns="0" rIns="0" bIns="0">
            <a:noAutofit/>
          </a:bodyPr>
          <a:lstStyle>
            <a:lvl1pPr marL="0" indent="0" algn="r">
              <a:buNone/>
              <a:defRPr sz="1600" b="0" i="0">
                <a:solidFill>
                  <a:srgbClr val="1C1C1C"/>
                </a:solidFill>
                <a:latin typeface="TD Graphik Regular" panose="020B0503030202060203" pitchFamily="34" charset="77"/>
              </a:defRPr>
            </a:lvl1pPr>
            <a:lvl2pPr>
              <a:defRPr sz="1600" b="0" i="0">
                <a:solidFill>
                  <a:srgbClr val="1C1C1C"/>
                </a:solidFill>
                <a:latin typeface="TD Graphik Regular" panose="020B0503030202060203" pitchFamily="34" charset="77"/>
              </a:defRPr>
            </a:lvl2pPr>
            <a:lvl3pPr>
              <a:defRPr sz="1600" b="0" i="0">
                <a:solidFill>
                  <a:srgbClr val="1C1C1C"/>
                </a:solidFill>
                <a:latin typeface="TD Graphik Regular" panose="020B0503030202060203" pitchFamily="34" charset="77"/>
              </a:defRPr>
            </a:lvl3pPr>
            <a:lvl4pPr>
              <a:defRPr sz="1600" b="0" i="0">
                <a:solidFill>
                  <a:srgbClr val="1C1C1C"/>
                </a:solidFill>
                <a:latin typeface="TD Graphik Regular" panose="020B0503030202060203" pitchFamily="34" charset="77"/>
              </a:defRPr>
            </a:lvl4pPr>
            <a:lvl5pPr>
              <a:defRPr sz="1600" b="0" i="0">
                <a:solidFill>
                  <a:srgbClr val="1C1C1C"/>
                </a:solidFill>
                <a:latin typeface="TD Graphik Regular" panose="020B0503030202060203" pitchFamily="34" charset="77"/>
              </a:defRPr>
            </a:lvl5pPr>
          </a:lstStyle>
          <a:p>
            <a:pPr algn="r"/>
            <a:r>
              <a:rPr lang="en-CA" sz="1600" b="0" i="0">
                <a:solidFill>
                  <a:schemeClr val="bg1"/>
                </a:solidFill>
                <a:latin typeface="TD Graphik Regular" panose="020B0503030202060203" pitchFamily="34" charset="77"/>
              </a:rPr>
              <a:t>Section</a:t>
            </a:r>
            <a:r>
              <a:rPr lang="en-CA" sz="1600" b="1" i="0">
                <a:solidFill>
                  <a:schemeClr val="bg1"/>
                </a:solidFill>
                <a:latin typeface="TD Graphik Semibold" panose="020B0503030202060203" pitchFamily="34" charset="77"/>
              </a:rPr>
              <a:t> 01</a:t>
            </a:r>
            <a:endParaRPr lang="en-US" sz="1600" b="0" i="0">
              <a:solidFill>
                <a:schemeClr val="bg1"/>
              </a:solidFill>
              <a:latin typeface="TD Graphik Semilight" panose="020B0503030202060203" pitchFamily="34" charset="77"/>
            </a:endParaRPr>
          </a:p>
        </p:txBody>
      </p:sp>
      <p:sp>
        <p:nvSpPr>
          <p:cNvPr id="11" name="Section title">
            <a:extLst>
              <a:ext uri="{FF2B5EF4-FFF2-40B4-BE49-F238E27FC236}">
                <a16:creationId xmlns:a16="http://schemas.microsoft.com/office/drawing/2014/main" id="{F7A602B3-6591-1EB3-0E6F-F81DCD3A8BE9}"/>
              </a:ext>
            </a:extLst>
          </p:cNvPr>
          <p:cNvSpPr>
            <a:spLocks noGrp="1"/>
          </p:cNvSpPr>
          <p:nvPr>
            <p:ph type="ctrTitle" hasCustomPrompt="1"/>
          </p:nvPr>
        </p:nvSpPr>
        <p:spPr>
          <a:xfrm>
            <a:off x="3422785" y="2627476"/>
            <a:ext cx="8013699" cy="840102"/>
          </a:xfrm>
        </p:spPr>
        <p:txBody>
          <a:bodyPr wrap="square" anchor="ctr">
            <a:spAutoFit/>
          </a:bodyPr>
          <a:lstStyle>
            <a:lvl1pPr algn="l">
              <a:defRPr sz="5399" b="1" i="0">
                <a:solidFill>
                  <a:schemeClr val="tx1"/>
                </a:solidFill>
                <a:latin typeface="TD Graphik Semibold" panose="020B0503030202060203" pitchFamily="34" charset="77"/>
              </a:defRPr>
            </a:lvl1pPr>
          </a:lstStyle>
          <a:p>
            <a:r>
              <a:rPr lang="en-US"/>
              <a:t>Insert section header.</a:t>
            </a:r>
          </a:p>
        </p:txBody>
      </p:sp>
      <p:sp>
        <p:nvSpPr>
          <p:cNvPr id="15" name="Page Number">
            <a:extLst>
              <a:ext uri="{FF2B5EF4-FFF2-40B4-BE49-F238E27FC236}">
                <a16:creationId xmlns:a16="http://schemas.microsoft.com/office/drawing/2014/main" id="{A98C4A2B-B929-FF38-7860-303217F56E84}"/>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p>
        </p:txBody>
      </p:sp>
      <p:sp>
        <p:nvSpPr>
          <p:cNvPr id="16" name="Footer">
            <a:extLst>
              <a:ext uri="{FF2B5EF4-FFF2-40B4-BE49-F238E27FC236}">
                <a16:creationId xmlns:a16="http://schemas.microsoft.com/office/drawing/2014/main" id="{68C3BCB4-0A63-E8EC-70DE-AEA9B2AC2E68}"/>
              </a:ext>
            </a:extLst>
          </p:cNvPr>
          <p:cNvSpPr>
            <a:spLocks noGrp="1"/>
          </p:cNvSpPr>
          <p:nvPr>
            <p:ph type="ftr" sz="quarter" idx="3"/>
          </p:nvPr>
        </p:nvSpPr>
        <p:spPr>
          <a:xfrm>
            <a:off x="33062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cxnSp>
        <p:nvCxnSpPr>
          <p:cNvPr id="13" name="Section Keyline">
            <a:extLst>
              <a:ext uri="{FF2B5EF4-FFF2-40B4-BE49-F238E27FC236}">
                <a16:creationId xmlns:a16="http://schemas.microsoft.com/office/drawing/2014/main" id="{E3B793D0-9D55-1355-6F4A-9CE7DC24E31B}"/>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
            <a:extLst>
              <a:ext uri="{FF2B5EF4-FFF2-40B4-BE49-F238E27FC236}">
                <a16:creationId xmlns:a16="http://schemas.microsoft.com/office/drawing/2014/main" id="{6706BD26-D8A9-6259-2063-1C2E309935E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53294" y="3060228"/>
            <a:ext cx="1911055" cy="3155463"/>
          </a:xfrm>
          <a:prstGeom prst="rect">
            <a:avLst/>
          </a:prstGeom>
        </p:spPr>
      </p:pic>
    </p:spTree>
    <p:extLst>
      <p:ext uri="{BB962C8B-B14F-4D97-AF65-F5344CB8AC3E}">
        <p14:creationId xmlns:p14="http://schemas.microsoft.com/office/powerpoint/2010/main" val="3881505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een background with title, TD building illustration">
    <p:bg>
      <p:bgPr>
        <a:solidFill>
          <a:srgbClr val="008A00"/>
        </a:solidFill>
        <a:effectLst/>
      </p:bgPr>
    </p:bg>
    <p:spTree>
      <p:nvGrpSpPr>
        <p:cNvPr id="1" name=""/>
        <p:cNvGrpSpPr/>
        <p:nvPr/>
      </p:nvGrpSpPr>
      <p:grpSpPr>
        <a:xfrm>
          <a:off x="0" y="0"/>
          <a:ext cx="0" cy="0"/>
          <a:chOff x="0" y="0"/>
          <a:chExt cx="0" cy="0"/>
        </a:xfrm>
      </p:grpSpPr>
      <p:sp>
        <p:nvSpPr>
          <p:cNvPr id="14" name="Section slide title">
            <a:extLst>
              <a:ext uri="{FF2B5EF4-FFF2-40B4-BE49-F238E27FC236}">
                <a16:creationId xmlns:a16="http://schemas.microsoft.com/office/drawing/2014/main" id="{C3476D24-C082-79AE-895B-964E50450E07}"/>
              </a:ext>
            </a:extLst>
          </p:cNvPr>
          <p:cNvSpPr>
            <a:spLocks noGrp="1"/>
          </p:cNvSpPr>
          <p:nvPr>
            <p:ph type="body" sz="quarter" idx="11" hasCustomPrompt="1"/>
          </p:nvPr>
        </p:nvSpPr>
        <p:spPr>
          <a:xfrm>
            <a:off x="148675" y="1002156"/>
            <a:ext cx="2148164" cy="186859"/>
          </a:xfrm>
        </p:spPr>
        <p:txBody>
          <a:bodyPr lIns="0" tIns="0" rIns="0" bIns="0">
            <a:noAutofit/>
          </a:bodyPr>
          <a:lstStyle>
            <a:lvl1pPr marL="0" indent="0" algn="r">
              <a:buNone/>
              <a:defRPr sz="1600" b="0" i="0">
                <a:solidFill>
                  <a:srgbClr val="1C1C1C"/>
                </a:solidFill>
                <a:latin typeface="TD Graphik Regular" panose="020B0503030202060203" pitchFamily="34" charset="77"/>
              </a:defRPr>
            </a:lvl1pPr>
            <a:lvl2pPr>
              <a:defRPr sz="1600" b="0" i="0">
                <a:solidFill>
                  <a:srgbClr val="1C1C1C"/>
                </a:solidFill>
                <a:latin typeface="TD Graphik Regular" panose="020B0503030202060203" pitchFamily="34" charset="77"/>
              </a:defRPr>
            </a:lvl2pPr>
            <a:lvl3pPr>
              <a:defRPr sz="1600" b="0" i="0">
                <a:solidFill>
                  <a:srgbClr val="1C1C1C"/>
                </a:solidFill>
                <a:latin typeface="TD Graphik Regular" panose="020B0503030202060203" pitchFamily="34" charset="77"/>
              </a:defRPr>
            </a:lvl3pPr>
            <a:lvl4pPr>
              <a:defRPr sz="1600" b="0" i="0">
                <a:solidFill>
                  <a:srgbClr val="1C1C1C"/>
                </a:solidFill>
                <a:latin typeface="TD Graphik Regular" panose="020B0503030202060203" pitchFamily="34" charset="77"/>
              </a:defRPr>
            </a:lvl4pPr>
            <a:lvl5pPr>
              <a:defRPr sz="1600" b="0" i="0">
                <a:solidFill>
                  <a:srgbClr val="1C1C1C"/>
                </a:solidFill>
                <a:latin typeface="TD Graphik Regular" panose="020B0503030202060203" pitchFamily="34" charset="77"/>
              </a:defRPr>
            </a:lvl5pPr>
          </a:lstStyle>
          <a:p>
            <a:pPr algn="r"/>
            <a:r>
              <a:rPr lang="en-CA" sz="1600" b="0" i="0">
                <a:solidFill>
                  <a:schemeClr val="bg1"/>
                </a:solidFill>
                <a:latin typeface="TD Graphik Regular" panose="020B0503030202060203" pitchFamily="34" charset="77"/>
              </a:rPr>
              <a:t>Section</a:t>
            </a:r>
            <a:r>
              <a:rPr lang="en-CA" sz="1600" b="1" i="0">
                <a:solidFill>
                  <a:schemeClr val="bg1"/>
                </a:solidFill>
                <a:latin typeface="TD Graphik Semibold" panose="020B0503030202060203" pitchFamily="34" charset="77"/>
              </a:rPr>
              <a:t> 01</a:t>
            </a:r>
            <a:endParaRPr lang="en-US" sz="1600" b="0" i="0">
              <a:solidFill>
                <a:schemeClr val="bg1"/>
              </a:solidFill>
              <a:latin typeface="TD Graphik Semilight" panose="020B0503030202060203" pitchFamily="34" charset="77"/>
            </a:endParaRPr>
          </a:p>
        </p:txBody>
      </p:sp>
      <p:sp>
        <p:nvSpPr>
          <p:cNvPr id="8" name="Section title">
            <a:extLst>
              <a:ext uri="{FF2B5EF4-FFF2-40B4-BE49-F238E27FC236}">
                <a16:creationId xmlns:a16="http://schemas.microsoft.com/office/drawing/2014/main" id="{85503177-6920-46E5-10F6-7258CB70EB93}"/>
              </a:ext>
            </a:extLst>
          </p:cNvPr>
          <p:cNvSpPr>
            <a:spLocks noGrp="1"/>
          </p:cNvSpPr>
          <p:nvPr>
            <p:ph type="ctrTitle" hasCustomPrompt="1"/>
          </p:nvPr>
        </p:nvSpPr>
        <p:spPr>
          <a:xfrm>
            <a:off x="1364761" y="3065857"/>
            <a:ext cx="5638788" cy="959848"/>
          </a:xfrm>
          <a:noFill/>
        </p:spPr>
        <p:txBody>
          <a:bodyPr lIns="0" tIns="0" rIns="0" bIns="0" anchor="t" anchorCtr="0">
            <a:normAutofit/>
          </a:bodyPr>
          <a:lstStyle>
            <a:lvl1pPr algn="l">
              <a:defRPr sz="3200" b="1" i="0">
                <a:solidFill>
                  <a:schemeClr val="bg1"/>
                </a:solidFill>
                <a:latin typeface="TD Graphik Medium" panose="020B0503030202060203" pitchFamily="34" charset="77"/>
              </a:defRPr>
            </a:lvl1pPr>
          </a:lstStyle>
          <a:p>
            <a:r>
              <a:rPr lang="en-US"/>
              <a:t>Insert section title here.</a:t>
            </a:r>
          </a:p>
        </p:txBody>
      </p:sp>
      <p:sp>
        <p:nvSpPr>
          <p:cNvPr id="17" name="Footer">
            <a:extLst>
              <a:ext uri="{FF2B5EF4-FFF2-40B4-BE49-F238E27FC236}">
                <a16:creationId xmlns:a16="http://schemas.microsoft.com/office/drawing/2014/main" id="{6010D826-DBC5-3D86-7AAD-DA5472CADF9C}"/>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6" name="Page Number">
            <a:extLst>
              <a:ext uri="{FF2B5EF4-FFF2-40B4-BE49-F238E27FC236}">
                <a16:creationId xmlns:a16="http://schemas.microsoft.com/office/drawing/2014/main" id="{F067F719-98A5-3FAB-745F-3C48B6A9D1AD}"/>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cxnSp>
        <p:nvCxnSpPr>
          <p:cNvPr id="13" name="Keyline">
            <a:extLst>
              <a:ext uri="{FF2B5EF4-FFF2-40B4-BE49-F238E27FC236}">
                <a16:creationId xmlns:a16="http://schemas.microsoft.com/office/drawing/2014/main" id="{3EC8039F-F98C-93FA-AB7C-73FB41B03C9D}"/>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Image">
            <a:extLst>
              <a:ext uri="{FF2B5EF4-FFF2-40B4-BE49-F238E27FC236}">
                <a16:creationId xmlns:a16="http://schemas.microsoft.com/office/drawing/2014/main" id="{35D4DDAD-110F-D98B-256B-6078E9FFCE7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24129" y="1998694"/>
            <a:ext cx="14473601" cy="5080704"/>
          </a:xfrm>
          <a:prstGeom prst="rect">
            <a:avLst/>
          </a:prstGeom>
        </p:spPr>
      </p:pic>
    </p:spTree>
    <p:extLst>
      <p:ext uri="{BB962C8B-B14F-4D97-AF65-F5344CB8AC3E}">
        <p14:creationId xmlns:p14="http://schemas.microsoft.com/office/powerpoint/2010/main" val="3577159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en background with title, vehicle and road illustration">
    <p:bg>
      <p:bgPr>
        <a:solidFill>
          <a:schemeClr val="accent1"/>
        </a:solidFill>
        <a:effectLst/>
      </p:bgPr>
    </p:bg>
    <p:spTree>
      <p:nvGrpSpPr>
        <p:cNvPr id="1" name=""/>
        <p:cNvGrpSpPr/>
        <p:nvPr/>
      </p:nvGrpSpPr>
      <p:grpSpPr>
        <a:xfrm>
          <a:off x="0" y="0"/>
          <a:ext cx="0" cy="0"/>
          <a:chOff x="0" y="0"/>
          <a:chExt cx="0" cy="0"/>
        </a:xfrm>
      </p:grpSpPr>
      <p:sp>
        <p:nvSpPr>
          <p:cNvPr id="14" name="Section slide title">
            <a:extLst>
              <a:ext uri="{FF2B5EF4-FFF2-40B4-BE49-F238E27FC236}">
                <a16:creationId xmlns:a16="http://schemas.microsoft.com/office/drawing/2014/main" id="{20AB0787-98D5-2E99-F06B-D861A3230562}"/>
              </a:ext>
            </a:extLst>
          </p:cNvPr>
          <p:cNvSpPr>
            <a:spLocks noGrp="1"/>
          </p:cNvSpPr>
          <p:nvPr>
            <p:ph type="body" sz="quarter" idx="12" hasCustomPrompt="1"/>
          </p:nvPr>
        </p:nvSpPr>
        <p:spPr>
          <a:xfrm>
            <a:off x="1083989" y="996154"/>
            <a:ext cx="1212850" cy="232526"/>
          </a:xfrm>
        </p:spPr>
        <p:txBody>
          <a:bodyPr lIns="0" tIns="0" rIns="0" bIns="0">
            <a:noAutofit/>
          </a:bodyPr>
          <a:lstStyle>
            <a:lvl1pPr marL="0" indent="0" algn="r">
              <a:buNone/>
              <a:defRPr sz="1600" b="0" i="0">
                <a:solidFill>
                  <a:schemeClr val="bg1"/>
                </a:solidFill>
                <a:latin typeface="TD Graphik Semilight" panose="020B0503030202060203" pitchFamily="34" charset="77"/>
              </a:defRPr>
            </a:lvl1pPr>
            <a:lvl2pPr marL="457200" indent="0" algn="r">
              <a:buNone/>
              <a:defRPr sz="1600" b="0" i="0">
                <a:latin typeface="TD Graphik Semilight" panose="020B0503030202060203" pitchFamily="34" charset="77"/>
              </a:defRPr>
            </a:lvl2pPr>
            <a:lvl3pPr marL="914400" indent="0" algn="r">
              <a:buNone/>
              <a:defRPr sz="1600" b="0" i="0">
                <a:latin typeface="TD Graphik Semilight" panose="020B0503030202060203" pitchFamily="34" charset="77"/>
              </a:defRPr>
            </a:lvl3pPr>
            <a:lvl4pPr marL="1371600" indent="0" algn="r">
              <a:buNone/>
              <a:defRPr sz="1600" b="0" i="0">
                <a:latin typeface="TD Graphik Semilight" panose="020B0503030202060203" pitchFamily="34" charset="77"/>
              </a:defRPr>
            </a:lvl4pPr>
            <a:lvl5pPr marL="1828800" indent="0" algn="r">
              <a:buNone/>
              <a:defRPr sz="1600" b="0" i="0">
                <a:latin typeface="TD Graphik Semilight" panose="020B0503030202060203" pitchFamily="34" charset="77"/>
              </a:defRPr>
            </a:lvl5pPr>
          </a:lstStyle>
          <a:p>
            <a:pPr lvl="0"/>
            <a:r>
              <a:rPr lang="en-US"/>
              <a:t>Section 01</a:t>
            </a:r>
          </a:p>
        </p:txBody>
      </p:sp>
      <p:sp>
        <p:nvSpPr>
          <p:cNvPr id="9" name="Section title">
            <a:extLst>
              <a:ext uri="{FF2B5EF4-FFF2-40B4-BE49-F238E27FC236}">
                <a16:creationId xmlns:a16="http://schemas.microsoft.com/office/drawing/2014/main" id="{88685E1F-ADFF-85DF-8DC1-EB2C8E227DB2}"/>
              </a:ext>
            </a:extLst>
          </p:cNvPr>
          <p:cNvSpPr>
            <a:spLocks noGrp="1"/>
          </p:cNvSpPr>
          <p:nvPr>
            <p:ph type="ctrTitle" hasCustomPrompt="1"/>
          </p:nvPr>
        </p:nvSpPr>
        <p:spPr>
          <a:xfrm>
            <a:off x="1364761" y="3065857"/>
            <a:ext cx="5638788" cy="959848"/>
          </a:xfrm>
          <a:noFill/>
        </p:spPr>
        <p:txBody>
          <a:bodyPr lIns="0" tIns="0" rIns="0" bIns="0" anchor="t" anchorCtr="0">
            <a:normAutofit/>
          </a:bodyPr>
          <a:lstStyle>
            <a:lvl1pPr algn="l">
              <a:defRPr sz="3200" b="1" i="0">
                <a:solidFill>
                  <a:schemeClr val="bg1"/>
                </a:solidFill>
                <a:latin typeface="TD Graphik Medium" panose="020B0503030202060203" pitchFamily="34" charset="77"/>
              </a:defRPr>
            </a:lvl1pPr>
          </a:lstStyle>
          <a:p>
            <a:r>
              <a:rPr lang="en-US"/>
              <a:t>Insert section title here.</a:t>
            </a:r>
          </a:p>
        </p:txBody>
      </p:sp>
      <p:sp>
        <p:nvSpPr>
          <p:cNvPr id="15" name="Footer">
            <a:extLst>
              <a:ext uri="{FF2B5EF4-FFF2-40B4-BE49-F238E27FC236}">
                <a16:creationId xmlns:a16="http://schemas.microsoft.com/office/drawing/2014/main" id="{78A24170-B331-D44F-977D-979BFC5B7145}"/>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3" name="Page Number">
            <a:extLst>
              <a:ext uri="{FF2B5EF4-FFF2-40B4-BE49-F238E27FC236}">
                <a16:creationId xmlns:a16="http://schemas.microsoft.com/office/drawing/2014/main" id="{8067A8B4-7BFB-8AF9-2B9F-BD8C42F80AB4}"/>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cxnSp>
        <p:nvCxnSpPr>
          <p:cNvPr id="7" name="Keyline">
            <a:extLst>
              <a:ext uri="{FF2B5EF4-FFF2-40B4-BE49-F238E27FC236}">
                <a16:creationId xmlns:a16="http://schemas.microsoft.com/office/drawing/2014/main" id="{C4CD4CFE-01E4-0FF9-B13F-9CF8F305FC59}"/>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
            <a:extLst>
              <a:ext uri="{FF2B5EF4-FFF2-40B4-BE49-F238E27FC236}">
                <a16:creationId xmlns:a16="http://schemas.microsoft.com/office/drawing/2014/main" id="{411E0116-9AAC-3DA1-BDC8-4AD2F488CCD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9772" y="0"/>
            <a:ext cx="4601843" cy="6858000"/>
          </a:xfrm>
          <a:prstGeom prst="rect">
            <a:avLst/>
          </a:prstGeom>
        </p:spPr>
      </p:pic>
    </p:spTree>
    <p:extLst>
      <p:ext uri="{BB962C8B-B14F-4D97-AF65-F5344CB8AC3E}">
        <p14:creationId xmlns:p14="http://schemas.microsoft.com/office/powerpoint/2010/main" val="4193558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D green square stroke with image">
    <p:spTree>
      <p:nvGrpSpPr>
        <p:cNvPr id="1" name=""/>
        <p:cNvGrpSpPr/>
        <p:nvPr/>
      </p:nvGrpSpPr>
      <p:grpSpPr>
        <a:xfrm>
          <a:off x="0" y="0"/>
          <a:ext cx="0" cy="0"/>
          <a:chOff x="0" y="0"/>
          <a:chExt cx="0" cy="0"/>
        </a:xfrm>
      </p:grpSpPr>
      <p:pic>
        <p:nvPicPr>
          <p:cNvPr id="12" name="Picture 11" descr="A person and person looking at each other&#10;&#10;AI-generated content may be incorrect.">
            <a:extLst>
              <a:ext uri="{FF2B5EF4-FFF2-40B4-BE49-F238E27FC236}">
                <a16:creationId xmlns:a16="http://schemas.microsoft.com/office/drawing/2014/main" id="{FD71DF16-9B01-A3BA-D613-1AE795F4CE88}"/>
              </a:ext>
            </a:extLst>
          </p:cNvPr>
          <p:cNvPicPr>
            <a:picLocks noChangeAspect="1"/>
          </p:cNvPicPr>
          <p:nvPr userDrawn="1"/>
        </p:nvPicPr>
        <p:blipFill>
          <a:blip r:embed="rId2"/>
          <a:stretch>
            <a:fillRect/>
          </a:stretch>
        </p:blipFill>
        <p:spPr>
          <a:xfrm>
            <a:off x="4419600" y="-8554"/>
            <a:ext cx="4007272" cy="5940517"/>
          </a:xfrm>
          <a:prstGeom prst="rect">
            <a:avLst/>
          </a:prstGeom>
        </p:spPr>
      </p:pic>
      <p:sp>
        <p:nvSpPr>
          <p:cNvPr id="6" name="Rectangle 5">
            <a:extLst>
              <a:ext uri="{FF2B5EF4-FFF2-40B4-BE49-F238E27FC236}">
                <a16:creationId xmlns:a16="http://schemas.microsoft.com/office/drawing/2014/main" id="{ECA1D316-4CF8-2741-D04C-AD8F78CCA6EA}"/>
              </a:ext>
            </a:extLst>
          </p:cNvPr>
          <p:cNvSpPr/>
          <p:nvPr userDrawn="1"/>
        </p:nvSpPr>
        <p:spPr>
          <a:xfrm>
            <a:off x="0" y="0"/>
            <a:ext cx="4419600" cy="5931963"/>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b="1" i="0" kern="1200" dirty="0">
              <a:solidFill>
                <a:srgbClr val="1C1C1C"/>
              </a:solidFill>
              <a:latin typeface="TD Graphik Medium" panose="020B0503030202060203" pitchFamily="34" charset="77"/>
              <a:ea typeface="+mn-ea"/>
              <a:cs typeface="+mn-cs"/>
            </a:endParaRPr>
          </a:p>
        </p:txBody>
      </p:sp>
      <p:sp>
        <p:nvSpPr>
          <p:cNvPr id="22" name="Members">
            <a:extLst>
              <a:ext uri="{FF2B5EF4-FFF2-40B4-BE49-F238E27FC236}">
                <a16:creationId xmlns:a16="http://schemas.microsoft.com/office/drawing/2014/main" id="{FD05EBCB-A66C-D4D7-09ED-4B5FD48AD36A}"/>
              </a:ext>
            </a:extLst>
          </p:cNvPr>
          <p:cNvSpPr>
            <a:spLocks noGrp="1"/>
          </p:cNvSpPr>
          <p:nvPr>
            <p:ph type="body" sz="quarter" idx="14" hasCustomPrompt="1"/>
          </p:nvPr>
        </p:nvSpPr>
        <p:spPr>
          <a:xfrm>
            <a:off x="1266624" y="4500656"/>
            <a:ext cx="2877211" cy="204626"/>
          </a:xfrm>
        </p:spPr>
        <p:txBody>
          <a:bodyPr lIns="0" tIns="0" rIns="0" bIns="0">
            <a:noAutofit/>
          </a:bodyPr>
          <a:lstStyle>
            <a:lvl1pPr marL="0" indent="0">
              <a:buNone/>
              <a:defRPr sz="800" b="0" i="0">
                <a:latin typeface="TD Graphik Semilight" panose="020B0503030202060203" pitchFamily="34" charset="77"/>
              </a:defRPr>
            </a:lvl1pPr>
          </a:lstStyle>
          <a:p>
            <a:pPr lvl="0"/>
            <a:r>
              <a:rPr lang="en-US" dirty="0"/>
              <a:t>Rupa Iyer, Robert Mati, Janakan Senthilkumar</a:t>
            </a:r>
            <a:br>
              <a:rPr lang="en-US" dirty="0"/>
            </a:br>
            <a:r>
              <a:rPr lang="en-US" dirty="0"/>
              <a:t>Anthony D'Costa, Jelena Tucci, June </a:t>
            </a:r>
            <a:r>
              <a:rPr lang="en-US" dirty="0" err="1"/>
              <a:t>Patridge</a:t>
            </a:r>
            <a:endParaRPr lang="en-US" dirty="0"/>
          </a:p>
        </p:txBody>
      </p:sp>
      <p:sp>
        <p:nvSpPr>
          <p:cNvPr id="13" name="TD Square">
            <a:extLst>
              <a:ext uri="{FF2B5EF4-FFF2-40B4-BE49-F238E27FC236}">
                <a16:creationId xmlns:a16="http://schemas.microsoft.com/office/drawing/2014/main" id="{34D77FE1-3B96-1D8B-43E1-7AD61DE50873}"/>
              </a:ext>
            </a:extLst>
          </p:cNvPr>
          <p:cNvSpPr/>
          <p:nvPr userDrawn="1"/>
        </p:nvSpPr>
        <p:spPr>
          <a:xfrm>
            <a:off x="768800" y="1073600"/>
            <a:ext cx="4007272" cy="4007272"/>
          </a:xfrm>
          <a:prstGeom prst="rect">
            <a:avLst/>
          </a:prstGeom>
          <a:noFill/>
          <a:ln w="318770">
            <a:solidFill>
              <a:srgbClr val="008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TD Shield" descr="TD shield logo in white and green.">
            <a:extLst>
              <a:ext uri="{FF2B5EF4-FFF2-40B4-BE49-F238E27FC236}">
                <a16:creationId xmlns:a16="http://schemas.microsoft.com/office/drawing/2014/main" id="{A375B5CF-8B6C-5850-4634-E448BE0E73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8" name="Picture 7" descr="A green and black logo&#10;&#10;Description automatically generated">
            <a:extLst>
              <a:ext uri="{FF2B5EF4-FFF2-40B4-BE49-F238E27FC236}">
                <a16:creationId xmlns:a16="http://schemas.microsoft.com/office/drawing/2014/main" id="{151CE55F-1EFF-81C0-665A-A0343E35284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
        <p:nvSpPr>
          <p:cNvPr id="9" name="TextBox 8">
            <a:extLst>
              <a:ext uri="{FF2B5EF4-FFF2-40B4-BE49-F238E27FC236}">
                <a16:creationId xmlns:a16="http://schemas.microsoft.com/office/drawing/2014/main" id="{173B1E75-E9B9-2E15-23C5-65B785ED8445}"/>
              </a:ext>
            </a:extLst>
          </p:cNvPr>
          <p:cNvSpPr txBox="1"/>
          <p:nvPr userDrawn="1"/>
        </p:nvSpPr>
        <p:spPr>
          <a:xfrm>
            <a:off x="1165956" y="1572522"/>
            <a:ext cx="2877211" cy="535531"/>
          </a:xfrm>
          <a:prstGeom prst="rect">
            <a:avLst/>
          </a:prstGeom>
          <a:noFill/>
        </p:spPr>
        <p:txBody>
          <a:bodyPr wrap="square">
            <a:spAutoFit/>
          </a:bodyPr>
          <a:lstStyle/>
          <a:p>
            <a:pPr algn="l" defTabSz="914400" rtl="0" eaLnBrk="1" latinLnBrk="0" hangingPunct="1">
              <a:lnSpc>
                <a:spcPct val="90000"/>
              </a:lnSpc>
              <a:spcBef>
                <a:spcPct val="0"/>
              </a:spcBef>
              <a:buNone/>
            </a:pPr>
            <a:r>
              <a:rPr lang="en-US" sz="3200" b="1" i="0" kern="1200" dirty="0">
                <a:ln>
                  <a:noFill/>
                </a:ln>
                <a:solidFill>
                  <a:srgbClr val="038203"/>
                </a:solidFill>
                <a:effectLst/>
                <a:latin typeface="TD Graphik Semibold" panose="020B0503030202060203" pitchFamily="34" charset="77"/>
                <a:ea typeface="+mj-ea"/>
                <a:cs typeface="+mj-cs"/>
              </a:rPr>
              <a:t>ChimeIn</a:t>
            </a:r>
          </a:p>
        </p:txBody>
      </p:sp>
      <p:sp>
        <p:nvSpPr>
          <p:cNvPr id="10" name="TextBox 9">
            <a:extLst>
              <a:ext uri="{FF2B5EF4-FFF2-40B4-BE49-F238E27FC236}">
                <a16:creationId xmlns:a16="http://schemas.microsoft.com/office/drawing/2014/main" id="{54D5165F-F751-07F7-1C94-BC7510B72CC2}"/>
              </a:ext>
            </a:extLst>
          </p:cNvPr>
          <p:cNvSpPr txBox="1"/>
          <p:nvPr userDrawn="1"/>
        </p:nvSpPr>
        <p:spPr>
          <a:xfrm>
            <a:off x="1165956" y="1997541"/>
            <a:ext cx="3164577" cy="9684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1800" b="0" i="0" kern="1200" dirty="0">
                <a:solidFill>
                  <a:srgbClr val="038203"/>
                </a:solidFill>
                <a:latin typeface="TD Graphik Regular" panose="020B0503030202060203" pitchFamily="34" charset="77"/>
                <a:ea typeface="+mn-ea"/>
                <a:cs typeface="+mn-cs"/>
              </a:rPr>
              <a:t>Know when they arrive. Engage instantly.</a:t>
            </a:r>
            <a:endParaRPr lang="en-US" sz="1800" b="0" i="0" kern="1200" noProof="0" dirty="0">
              <a:solidFill>
                <a:srgbClr val="038203"/>
              </a:solidFill>
              <a:latin typeface="TD Graphik Regular" panose="020B0503030202060203" pitchFamily="34" charset="77"/>
              <a:ea typeface="+mn-ea"/>
              <a:cs typeface="+mn-cs"/>
              <a:sym typeface="Roboto Light"/>
            </a:endParaRPr>
          </a:p>
          <a:p>
            <a:pPr marL="0" indent="0" algn="l" defTabSz="914400" rtl="0" eaLnBrk="1" latinLnBrk="0" hangingPunct="1">
              <a:lnSpc>
                <a:spcPct val="90000"/>
              </a:lnSpc>
              <a:spcBef>
                <a:spcPts val="1000"/>
              </a:spcBef>
              <a:buFont typeface="Arial" panose="020B0604020202020204" pitchFamily="34" charset="0"/>
              <a:buNone/>
            </a:pPr>
            <a:r>
              <a:rPr lang="en-CA" sz="1800" b="0" i="0" kern="1200" dirty="0">
                <a:solidFill>
                  <a:srgbClr val="038203"/>
                </a:solidFill>
                <a:latin typeface="TD Graphik Regular" panose="020B0503030202060203" pitchFamily="34" charset="77"/>
                <a:ea typeface="+mn-ea"/>
                <a:cs typeface="+mn-cs"/>
              </a:rPr>
              <a:t>.</a:t>
            </a:r>
            <a:endParaRPr lang="en-US" sz="1800" b="0" i="0" kern="1200" dirty="0">
              <a:solidFill>
                <a:srgbClr val="038203"/>
              </a:solidFill>
              <a:latin typeface="TD Graphik Regular" panose="020B0503030202060203" pitchFamily="34" charset="77"/>
              <a:ea typeface="+mn-ea"/>
              <a:cs typeface="+mn-cs"/>
            </a:endParaRPr>
          </a:p>
        </p:txBody>
      </p:sp>
      <p:pic>
        <p:nvPicPr>
          <p:cNvPr id="5" name="Picture 4" descr="A person smiling and text on a screen&#10;&#10;AI-generated content may be incorrect.">
            <a:extLst>
              <a:ext uri="{FF2B5EF4-FFF2-40B4-BE49-F238E27FC236}">
                <a16:creationId xmlns:a16="http://schemas.microsoft.com/office/drawing/2014/main" id="{53AF7801-8D3A-63B5-4AB4-2597AE24DA53}"/>
              </a:ext>
            </a:extLst>
          </p:cNvPr>
          <p:cNvPicPr>
            <a:picLocks noChangeAspect="1"/>
          </p:cNvPicPr>
          <p:nvPr userDrawn="1"/>
        </p:nvPicPr>
        <p:blipFill>
          <a:blip r:embed="rId5"/>
          <a:stretch>
            <a:fillRect/>
          </a:stretch>
        </p:blipFill>
        <p:spPr>
          <a:xfrm>
            <a:off x="8426872" y="-8554"/>
            <a:ext cx="3765128" cy="5940517"/>
          </a:xfrm>
          <a:prstGeom prst="rect">
            <a:avLst/>
          </a:prstGeom>
        </p:spPr>
      </p:pic>
    </p:spTree>
    <p:extLst>
      <p:ext uri="{BB962C8B-B14F-4D97-AF65-F5344CB8AC3E}">
        <p14:creationId xmlns:p14="http://schemas.microsoft.com/office/powerpoint/2010/main" val="2129311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ey tint background with title, female with binocular illustration ">
    <p:bg>
      <p:bgPr>
        <a:solidFill>
          <a:schemeClr val="bg2"/>
        </a:solidFill>
        <a:effectLst/>
      </p:bgPr>
    </p:bg>
    <p:spTree>
      <p:nvGrpSpPr>
        <p:cNvPr id="1" name=""/>
        <p:cNvGrpSpPr/>
        <p:nvPr/>
      </p:nvGrpSpPr>
      <p:grpSpPr>
        <a:xfrm>
          <a:off x="0" y="0"/>
          <a:ext cx="0" cy="0"/>
          <a:chOff x="0" y="0"/>
          <a:chExt cx="0" cy="0"/>
        </a:xfrm>
      </p:grpSpPr>
      <p:sp>
        <p:nvSpPr>
          <p:cNvPr id="14" name="Section slide title">
            <a:extLst>
              <a:ext uri="{FF2B5EF4-FFF2-40B4-BE49-F238E27FC236}">
                <a16:creationId xmlns:a16="http://schemas.microsoft.com/office/drawing/2014/main" id="{20AB0787-98D5-2E99-F06B-D861A3230562}"/>
              </a:ext>
            </a:extLst>
          </p:cNvPr>
          <p:cNvSpPr>
            <a:spLocks noGrp="1"/>
          </p:cNvSpPr>
          <p:nvPr>
            <p:ph type="body" sz="quarter" idx="12" hasCustomPrompt="1"/>
          </p:nvPr>
        </p:nvSpPr>
        <p:spPr>
          <a:xfrm>
            <a:off x="1083989" y="996154"/>
            <a:ext cx="1212850" cy="232526"/>
          </a:xfrm>
        </p:spPr>
        <p:txBody>
          <a:bodyPr lIns="0" tIns="0" rIns="0" bIns="0">
            <a:noAutofit/>
          </a:bodyPr>
          <a:lstStyle>
            <a:lvl1pPr marL="0" indent="0" algn="r">
              <a:buNone/>
              <a:defRPr sz="1600" b="0" i="0">
                <a:latin typeface="TD Graphik Semilight" panose="020B0503030202060203" pitchFamily="34" charset="77"/>
              </a:defRPr>
            </a:lvl1pPr>
            <a:lvl2pPr marL="457200" indent="0" algn="r">
              <a:buNone/>
              <a:defRPr sz="1600" b="0" i="0">
                <a:latin typeface="TD Graphik Semilight" panose="020B0503030202060203" pitchFamily="34" charset="77"/>
              </a:defRPr>
            </a:lvl2pPr>
            <a:lvl3pPr marL="914400" indent="0" algn="r">
              <a:buNone/>
              <a:defRPr sz="1600" b="0" i="0">
                <a:latin typeface="TD Graphik Semilight" panose="020B0503030202060203" pitchFamily="34" charset="77"/>
              </a:defRPr>
            </a:lvl3pPr>
            <a:lvl4pPr marL="1371600" indent="0" algn="r">
              <a:buNone/>
              <a:defRPr sz="1600" b="0" i="0">
                <a:latin typeface="TD Graphik Semilight" panose="020B0503030202060203" pitchFamily="34" charset="77"/>
              </a:defRPr>
            </a:lvl4pPr>
            <a:lvl5pPr marL="1828800" indent="0" algn="r">
              <a:buNone/>
              <a:defRPr sz="1600" b="0" i="0">
                <a:latin typeface="TD Graphik Semilight" panose="020B0503030202060203" pitchFamily="34" charset="77"/>
              </a:defRPr>
            </a:lvl5pPr>
          </a:lstStyle>
          <a:p>
            <a:pPr lvl="0"/>
            <a:r>
              <a:rPr lang="en-US"/>
              <a:t>Section 01</a:t>
            </a:r>
          </a:p>
        </p:txBody>
      </p:sp>
      <p:sp>
        <p:nvSpPr>
          <p:cNvPr id="9" name="Section title">
            <a:extLst>
              <a:ext uri="{FF2B5EF4-FFF2-40B4-BE49-F238E27FC236}">
                <a16:creationId xmlns:a16="http://schemas.microsoft.com/office/drawing/2014/main" id="{9D8E948B-43BA-2C44-F915-FBC72599B8B6}"/>
              </a:ext>
            </a:extLst>
          </p:cNvPr>
          <p:cNvSpPr>
            <a:spLocks noGrp="1"/>
          </p:cNvSpPr>
          <p:nvPr>
            <p:ph type="ctrTitle" hasCustomPrompt="1"/>
          </p:nvPr>
        </p:nvSpPr>
        <p:spPr>
          <a:xfrm>
            <a:off x="1364761" y="3065857"/>
            <a:ext cx="5638788" cy="959848"/>
          </a:xfrm>
          <a:noFill/>
        </p:spPr>
        <p:txBody>
          <a:bodyPr lIns="0" tIns="0" rIns="0" bIns="0" anchor="t" anchorCtr="0">
            <a:normAutofit/>
          </a:bodyPr>
          <a:lstStyle>
            <a:lvl1pPr algn="l">
              <a:defRPr sz="3200" b="1" i="0">
                <a:solidFill>
                  <a:srgbClr val="1C1C1C"/>
                </a:solidFill>
                <a:latin typeface="TD Graphik Medium" panose="020B0503030202060203" pitchFamily="34" charset="77"/>
              </a:defRPr>
            </a:lvl1pPr>
          </a:lstStyle>
          <a:p>
            <a:r>
              <a:rPr lang="en-US"/>
              <a:t>Insert section title here.</a:t>
            </a:r>
          </a:p>
        </p:txBody>
      </p:sp>
      <p:sp>
        <p:nvSpPr>
          <p:cNvPr id="15" name="Footer">
            <a:extLst>
              <a:ext uri="{FF2B5EF4-FFF2-40B4-BE49-F238E27FC236}">
                <a16:creationId xmlns:a16="http://schemas.microsoft.com/office/drawing/2014/main" id="{826F26B0-ABD3-B595-8B4D-94FD6DFC3346}"/>
              </a:ext>
            </a:extLst>
          </p:cNvPr>
          <p:cNvSpPr>
            <a:spLocks noGrp="1"/>
          </p:cNvSpPr>
          <p:nvPr>
            <p:ph type="ftr" sz="quarter" idx="3"/>
          </p:nvPr>
        </p:nvSpPr>
        <p:spPr>
          <a:xfrm>
            <a:off x="33062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sp>
        <p:nvSpPr>
          <p:cNvPr id="13" name="Page Number">
            <a:extLst>
              <a:ext uri="{FF2B5EF4-FFF2-40B4-BE49-F238E27FC236}">
                <a16:creationId xmlns:a16="http://schemas.microsoft.com/office/drawing/2014/main" id="{BBC2A82B-FCEF-5770-18DF-21295E06419E}"/>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cxnSp>
        <p:nvCxnSpPr>
          <p:cNvPr id="7" name="Keyline">
            <a:extLst>
              <a:ext uri="{FF2B5EF4-FFF2-40B4-BE49-F238E27FC236}">
                <a16:creationId xmlns:a16="http://schemas.microsoft.com/office/drawing/2014/main" id="{C4CD4CFE-01E4-0FF9-B13F-9CF8F305FC59}"/>
              </a:ext>
            </a:extLst>
          </p:cNvPr>
          <p:cNvCxnSpPr>
            <a:cxnSpLocks/>
          </p:cNvCxnSpPr>
          <p:nvPr userDrawn="1"/>
        </p:nvCxnSpPr>
        <p:spPr>
          <a:xfrm>
            <a:off x="0" y="810620"/>
            <a:ext cx="229683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pic>
        <p:nvPicPr>
          <p:cNvPr id="6" name="Image">
            <a:extLst>
              <a:ext uri="{FF2B5EF4-FFF2-40B4-BE49-F238E27FC236}">
                <a16:creationId xmlns:a16="http://schemas.microsoft.com/office/drawing/2014/main" id="{33B1C51B-5EF6-7025-8DCC-E0695731ACB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20168" y="810620"/>
            <a:ext cx="8286591" cy="6737359"/>
          </a:xfrm>
          <a:prstGeom prst="rect">
            <a:avLst/>
          </a:prstGeom>
        </p:spPr>
      </p:pic>
    </p:spTree>
    <p:extLst>
      <p:ext uri="{BB962C8B-B14F-4D97-AF65-F5344CB8AC3E}">
        <p14:creationId xmlns:p14="http://schemas.microsoft.com/office/powerpoint/2010/main" val="1045513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male dancing background with title, TD square">
    <p:bg>
      <p:bgPr>
        <a:solidFill>
          <a:schemeClr val="bg1"/>
        </a:solidFill>
        <a:effectLst/>
      </p:bgPr>
    </p:bg>
    <p:spTree>
      <p:nvGrpSpPr>
        <p:cNvPr id="1" name=""/>
        <p:cNvGrpSpPr/>
        <p:nvPr/>
      </p:nvGrpSpPr>
      <p:grpSpPr>
        <a:xfrm>
          <a:off x="0" y="0"/>
          <a:ext cx="0" cy="0"/>
          <a:chOff x="0" y="0"/>
          <a:chExt cx="0" cy="0"/>
        </a:xfrm>
      </p:grpSpPr>
      <p:sp>
        <p:nvSpPr>
          <p:cNvPr id="11" name="Section slide title">
            <a:extLst>
              <a:ext uri="{FF2B5EF4-FFF2-40B4-BE49-F238E27FC236}">
                <a16:creationId xmlns:a16="http://schemas.microsoft.com/office/drawing/2014/main" id="{67D8D58F-62E7-71AC-9C04-45AE4BF05712}"/>
              </a:ext>
            </a:extLst>
          </p:cNvPr>
          <p:cNvSpPr>
            <a:spLocks noGrp="1"/>
          </p:cNvSpPr>
          <p:nvPr>
            <p:ph type="body" sz="quarter" idx="11" hasCustomPrompt="1"/>
          </p:nvPr>
        </p:nvSpPr>
        <p:spPr>
          <a:xfrm>
            <a:off x="148675" y="1002156"/>
            <a:ext cx="2148164" cy="186859"/>
          </a:xfrm>
        </p:spPr>
        <p:txBody>
          <a:bodyPr lIns="0" tIns="0" rIns="0" bIns="0">
            <a:noAutofit/>
          </a:bodyPr>
          <a:lstStyle>
            <a:lvl1pPr marL="0" indent="0" algn="r">
              <a:buNone/>
              <a:defRPr sz="1600" b="0" i="0">
                <a:solidFill>
                  <a:srgbClr val="1C1C1C"/>
                </a:solidFill>
                <a:highlight>
                  <a:srgbClr val="1B5235"/>
                </a:highlight>
                <a:latin typeface="TD Graphik Regular" panose="020B0503030202060203" pitchFamily="34" charset="77"/>
              </a:defRPr>
            </a:lvl1pPr>
            <a:lvl2pPr>
              <a:defRPr sz="1600" b="0" i="0">
                <a:solidFill>
                  <a:srgbClr val="1C1C1C"/>
                </a:solidFill>
                <a:latin typeface="TD Graphik Regular" panose="020B0503030202060203" pitchFamily="34" charset="77"/>
              </a:defRPr>
            </a:lvl2pPr>
            <a:lvl3pPr>
              <a:defRPr sz="1600" b="0" i="0">
                <a:solidFill>
                  <a:srgbClr val="1C1C1C"/>
                </a:solidFill>
                <a:latin typeface="TD Graphik Regular" panose="020B0503030202060203" pitchFamily="34" charset="77"/>
              </a:defRPr>
            </a:lvl3pPr>
            <a:lvl4pPr>
              <a:defRPr sz="1600" b="0" i="0">
                <a:solidFill>
                  <a:srgbClr val="1C1C1C"/>
                </a:solidFill>
                <a:latin typeface="TD Graphik Regular" panose="020B0503030202060203" pitchFamily="34" charset="77"/>
              </a:defRPr>
            </a:lvl4pPr>
            <a:lvl5pPr>
              <a:defRPr sz="1600" b="0" i="0">
                <a:solidFill>
                  <a:srgbClr val="1C1C1C"/>
                </a:solidFill>
                <a:latin typeface="TD Graphik Regular" panose="020B0503030202060203" pitchFamily="34" charset="77"/>
              </a:defRPr>
            </a:lvl5pPr>
          </a:lstStyle>
          <a:p>
            <a:pPr algn="r"/>
            <a:r>
              <a:rPr lang="en-CA" sz="1600" b="0" i="0">
                <a:solidFill>
                  <a:schemeClr val="bg1"/>
                </a:solidFill>
                <a:latin typeface="TD Graphik Regular" panose="020B0503030202060203" pitchFamily="34" charset="77"/>
              </a:rPr>
              <a:t>Section</a:t>
            </a:r>
            <a:r>
              <a:rPr lang="en-CA" sz="1600" b="1" i="0">
                <a:solidFill>
                  <a:schemeClr val="bg1"/>
                </a:solidFill>
                <a:latin typeface="TD Graphik Semibold" panose="020B0503030202060203" pitchFamily="34" charset="77"/>
              </a:rPr>
              <a:t> 01</a:t>
            </a:r>
            <a:endParaRPr lang="en-US" sz="1600" b="0" i="0">
              <a:solidFill>
                <a:schemeClr val="bg1"/>
              </a:solidFill>
              <a:latin typeface="TD Graphik Semilight" panose="020B0503030202060203" pitchFamily="34" charset="77"/>
            </a:endParaRPr>
          </a:p>
        </p:txBody>
      </p:sp>
      <p:sp>
        <p:nvSpPr>
          <p:cNvPr id="2" name="Section title">
            <a:extLst>
              <a:ext uri="{FF2B5EF4-FFF2-40B4-BE49-F238E27FC236}">
                <a16:creationId xmlns:a16="http://schemas.microsoft.com/office/drawing/2014/main" id="{B26C25E5-FCD2-814D-77FF-E4A12F4CA72D}"/>
              </a:ext>
            </a:extLst>
          </p:cNvPr>
          <p:cNvSpPr>
            <a:spLocks noGrp="1"/>
          </p:cNvSpPr>
          <p:nvPr>
            <p:ph type="body" sz="quarter" idx="10" hasCustomPrompt="1"/>
          </p:nvPr>
        </p:nvSpPr>
        <p:spPr>
          <a:xfrm>
            <a:off x="1018010" y="3680750"/>
            <a:ext cx="4005403" cy="2294610"/>
          </a:xfrm>
        </p:spPr>
        <p:txBody>
          <a:bodyPr lIns="0" tIns="0" rIns="0" bIns="0">
            <a:noAutofit/>
          </a:bodyPr>
          <a:lstStyle>
            <a:lvl1pPr marL="0" indent="0">
              <a:buNone/>
              <a:defRPr sz="5000" b="1" i="0">
                <a:solidFill>
                  <a:schemeClr val="bg1"/>
                </a:solidFill>
                <a:latin typeface="TD Graphik Medium" panose="020B0503030202060203" pitchFamily="34" charset="77"/>
              </a:defRPr>
            </a:lvl1pPr>
            <a:lvl2pPr>
              <a:defRPr sz="5000" b="1" i="0">
                <a:latin typeface="TD Graphik Medium" panose="020B0503030202060203" pitchFamily="34" charset="77"/>
              </a:defRPr>
            </a:lvl2pPr>
            <a:lvl3pPr>
              <a:defRPr sz="5000" b="1" i="0">
                <a:latin typeface="TD Graphik Medium" panose="020B0503030202060203" pitchFamily="34" charset="77"/>
              </a:defRPr>
            </a:lvl3pPr>
            <a:lvl4pPr>
              <a:defRPr sz="5000" b="1" i="0">
                <a:latin typeface="TD Graphik Medium" panose="020B0503030202060203" pitchFamily="34" charset="77"/>
              </a:defRPr>
            </a:lvl4pPr>
            <a:lvl5pPr>
              <a:defRPr sz="5000" b="1" i="0">
                <a:latin typeface="TD Graphik Medium" panose="020B0503030202060203" pitchFamily="34" charset="77"/>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5000" b="1" i="0" spc="0">
                <a:highlight>
                  <a:srgbClr val="1A5336"/>
                </a:highlight>
                <a:latin typeface="TD Graphik Medium" panose="020B0503030202060203" pitchFamily="34" charset="77"/>
              </a:rPr>
              <a:t>Insert your </a:t>
            </a:r>
            <a:br>
              <a:rPr lang="en-CA" sz="5000" b="1" i="0" spc="0">
                <a:highlight>
                  <a:srgbClr val="1A5336"/>
                </a:highlight>
                <a:latin typeface="TD Graphik Medium" panose="020B0503030202060203" pitchFamily="34" charset="77"/>
              </a:rPr>
            </a:br>
            <a:r>
              <a:rPr lang="en-CA" sz="5000" b="1" i="0" spc="0">
                <a:highlight>
                  <a:srgbClr val="1A5336"/>
                </a:highlight>
                <a:latin typeface="TD Graphik Medium" panose="020B0503030202060203" pitchFamily="34" charset="77"/>
              </a:rPr>
              <a:t>section header. </a:t>
            </a:r>
          </a:p>
          <a:p>
            <a:pPr lvl="0"/>
            <a:endParaRPr lang="en-US"/>
          </a:p>
        </p:txBody>
      </p:sp>
      <p:cxnSp>
        <p:nvCxnSpPr>
          <p:cNvPr id="12" name="Keyline">
            <a:extLst>
              <a:ext uri="{FF2B5EF4-FFF2-40B4-BE49-F238E27FC236}">
                <a16:creationId xmlns:a16="http://schemas.microsoft.com/office/drawing/2014/main" id="{B14B0134-CFFE-75DD-AB98-755CE10800CB}"/>
              </a:ext>
            </a:extLst>
          </p:cNvPr>
          <p:cNvCxnSpPr>
            <a:cxnSpLocks/>
          </p:cNvCxnSpPr>
          <p:nvPr userDrawn="1"/>
        </p:nvCxnSpPr>
        <p:spPr>
          <a:xfrm>
            <a:off x="0" y="810620"/>
            <a:ext cx="229683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ooter">
            <a:extLst>
              <a:ext uri="{FF2B5EF4-FFF2-40B4-BE49-F238E27FC236}">
                <a16:creationId xmlns:a16="http://schemas.microsoft.com/office/drawing/2014/main" id="{51000FAD-B570-4E69-48E0-EAD3CF104DED}"/>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5" name="Page Number">
            <a:extLst>
              <a:ext uri="{FF2B5EF4-FFF2-40B4-BE49-F238E27FC236}">
                <a16:creationId xmlns:a16="http://schemas.microsoft.com/office/drawing/2014/main" id="{3D9BAF13-0D00-035A-B63C-8B51FD8972D9}"/>
              </a:ext>
            </a:extLst>
          </p:cNvPr>
          <p:cNvSpPr/>
          <p:nvPr userDrawn="1"/>
        </p:nvSpPr>
        <p:spPr>
          <a:xfrm>
            <a:off x="10982552" y="6453188"/>
            <a:ext cx="874486" cy="251377"/>
          </a:xfrm>
          <a:prstGeom prst="rect">
            <a:avLst/>
          </a:prstGeom>
          <a:noFill/>
          <a:ln/>
          <a:effectLst/>
        </p:spPr>
        <p:txBody>
          <a:bodyPr wrap="square" lIns="0" tIns="3600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Tree>
    <p:extLst>
      <p:ext uri="{BB962C8B-B14F-4D97-AF65-F5344CB8AC3E}">
        <p14:creationId xmlns:p14="http://schemas.microsoft.com/office/powerpoint/2010/main" val="2203052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 Slide title with one text box">
    <p:bg>
      <p:bgPr>
        <a:solidFill>
          <a:srgbClr val="FFFFFF"/>
        </a:solidFill>
        <a:effectLst/>
      </p:bgPr>
    </p:bg>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829FD0BF-85FE-AA45-EAA0-B73AF9D5B042}"/>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Insert slide title here</a:t>
            </a:r>
          </a:p>
        </p:txBody>
      </p:sp>
      <p:sp>
        <p:nvSpPr>
          <p:cNvPr id="2" name="Body copy">
            <a:extLst>
              <a:ext uri="{FF2B5EF4-FFF2-40B4-BE49-F238E27FC236}">
                <a16:creationId xmlns:a16="http://schemas.microsoft.com/office/drawing/2014/main" id="{002707CC-2794-CB36-3D3A-B9CC575F27BE}"/>
              </a:ext>
            </a:extLst>
          </p:cNvPr>
          <p:cNvSpPr>
            <a:spLocks noGrp="1"/>
          </p:cNvSpPr>
          <p:nvPr>
            <p:ph sz="quarter" idx="10"/>
          </p:nvPr>
        </p:nvSpPr>
        <p:spPr>
          <a:xfrm>
            <a:off x="792666" y="1704023"/>
            <a:ext cx="10606668" cy="4373720"/>
          </a:xfrm>
          <a:prstGeom prst="rect">
            <a:avLst/>
          </a:prstGeom>
        </p:spPr>
        <p:txBody>
          <a:bodyPr>
            <a:normAutofit/>
          </a:bodyPr>
          <a:lstStyle>
            <a:lvl1pPr marL="228600" indent="-228600">
              <a:lnSpc>
                <a:spcPct val="100000"/>
              </a:lnSpc>
              <a:spcBef>
                <a:spcPts val="400"/>
              </a:spcBef>
              <a:spcAft>
                <a:spcPts val="400"/>
              </a:spcAft>
              <a:buClr>
                <a:srgbClr val="008A00"/>
              </a:buClr>
              <a:buFont typeface="Wingdings" pitchFamily="2" charset="2"/>
              <a:buChar char="§"/>
              <a:defRPr sz="2400" b="1" i="0" spc="0">
                <a:latin typeface="TD Graphik Medium" panose="020B0503030202060203" pitchFamily="34" charset="77"/>
              </a:defRPr>
            </a:lvl1pPr>
            <a:lvl2pPr>
              <a:lnSpc>
                <a:spcPct val="100000"/>
              </a:lnSpc>
              <a:spcBef>
                <a:spcPts val="400"/>
              </a:spcBef>
              <a:spcAft>
                <a:spcPts val="400"/>
              </a:spcAft>
              <a:buClr>
                <a:srgbClr val="008A00"/>
              </a:buClr>
              <a:defRPr sz="2000" b="0" i="0">
                <a:latin typeface="TD Graphik Semilight" panose="020B0503030202060203" pitchFamily="34" charset="77"/>
              </a:defRPr>
            </a:lvl2pPr>
            <a:lvl3pPr marL="1143000" indent="-228600">
              <a:lnSpc>
                <a:spcPct val="100000"/>
              </a:lnSpc>
              <a:spcBef>
                <a:spcPts val="600"/>
              </a:spcBef>
              <a:spcAft>
                <a:spcPts val="600"/>
              </a:spcAft>
              <a:buClr>
                <a:srgbClr val="008A00"/>
              </a:buClr>
              <a:buFont typeface="Apple Symbols" panose="02000000000000000000" pitchFamily="2" charset="-79"/>
              <a:buChar char="⎻"/>
              <a:defRPr sz="1800" b="0" i="0">
                <a:latin typeface="TD Graphik Semilight" panose="020B0503030202060203" pitchFamily="34" charset="77"/>
              </a:defRPr>
            </a:lvl3pPr>
            <a:lvl4pPr marL="1600200" indent="-228600">
              <a:lnSpc>
                <a:spcPct val="100000"/>
              </a:lnSpc>
              <a:spcBef>
                <a:spcPts val="400"/>
              </a:spcBef>
              <a:spcAft>
                <a:spcPts val="400"/>
              </a:spcAft>
              <a:buClr>
                <a:srgbClr val="008A00"/>
              </a:buClr>
              <a:buFont typeface="Courier New" panose="02070309020205020404" pitchFamily="49" charset="0"/>
              <a:buChar char="o"/>
              <a:defRPr sz="1600" b="0" i="0">
                <a:latin typeface="TD Graphik Semilight" panose="020B0503030202060203" pitchFamily="34" charset="77"/>
              </a:defRPr>
            </a:lvl4pPr>
            <a:lvl5pPr marL="2057400" indent="-228600">
              <a:lnSpc>
                <a:spcPct val="100000"/>
              </a:lnSpc>
              <a:spcBef>
                <a:spcPts val="400"/>
              </a:spcBef>
              <a:spcAft>
                <a:spcPts val="400"/>
              </a:spcAft>
              <a:buClr>
                <a:srgbClr val="008A00"/>
              </a:buClr>
              <a:buFont typeface="Arial" panose="020B0604020202020204" pitchFamily="34" charset="0"/>
              <a:buChar char="•"/>
              <a:defRPr sz="1600" b="0" i="0">
                <a:latin typeface="TD Graphik Semilight" panose="020B0503030202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Page Number">
            <a:extLst>
              <a:ext uri="{FF2B5EF4-FFF2-40B4-BE49-F238E27FC236}">
                <a16:creationId xmlns:a16="http://schemas.microsoft.com/office/drawing/2014/main" id="{E6F65CEF-AFD8-D8C6-754D-5D99E8C0DFFC}"/>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24" name="Footer">
            <a:extLst>
              <a:ext uri="{FF2B5EF4-FFF2-40B4-BE49-F238E27FC236}">
                <a16:creationId xmlns:a16="http://schemas.microsoft.com/office/drawing/2014/main" id="{FDA9E280-FBFA-FECB-42D1-85946B5FB368}"/>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7" name="TD Shield">
            <a:extLst>
              <a:ext uri="{FF2B5EF4-FFF2-40B4-BE49-F238E27FC236}">
                <a16:creationId xmlns:a16="http://schemas.microsoft.com/office/drawing/2014/main" id="{EA657CAD-A88F-8B5D-D436-83E0847719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74816" y="333375"/>
            <a:ext cx="482222" cy="432048"/>
          </a:xfrm>
          <a:prstGeom prst="rect">
            <a:avLst/>
          </a:prstGeom>
        </p:spPr>
      </p:pic>
      <p:sp>
        <p:nvSpPr>
          <p:cNvPr id="3" name="Rectangle 2">
            <a:extLst>
              <a:ext uri="{FF2B5EF4-FFF2-40B4-BE49-F238E27FC236}">
                <a16:creationId xmlns:a16="http://schemas.microsoft.com/office/drawing/2014/main" id="{41F9475B-5CDC-C3F8-62F9-601F664D7C3D}"/>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5938588"/>
      </p:ext>
    </p:extLst>
  </p:cSld>
  <p:clrMapOvr>
    <a:masterClrMapping/>
  </p:clrMapOvr>
  <p:extLst>
    <p:ext uri="{DCECCB84-F9BA-43D5-87BE-67443E8EF086}">
      <p15:sldGuideLst xmlns:p15="http://schemas.microsoft.com/office/powerpoint/2012/main">
        <p15:guide id="1" orient="horz" pos="210" userDrawn="1">
          <p15:clr>
            <a:srgbClr val="FBAE40"/>
          </p15:clr>
        </p15:guide>
        <p15:guide id="2" pos="211" userDrawn="1">
          <p15:clr>
            <a:srgbClr val="FBAE40"/>
          </p15:clr>
        </p15:guide>
        <p15:guide id="3" pos="7469" userDrawn="1">
          <p15:clr>
            <a:srgbClr val="FBAE40"/>
          </p15:clr>
        </p15:guide>
        <p15:guide id="4" orient="horz" pos="4065"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 Slide title with two text boxes">
    <p:bg>
      <p:bgPr>
        <a:solidFill>
          <a:srgbClr val="FFFFFF"/>
        </a:solidFill>
        <a:effectLst/>
      </p:bgPr>
    </p:bg>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829FD0BF-85FE-AA45-EAA0-B73AF9D5B042}"/>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Insert slide title here</a:t>
            </a:r>
          </a:p>
        </p:txBody>
      </p:sp>
      <p:sp>
        <p:nvSpPr>
          <p:cNvPr id="8" name="Body copy 1">
            <a:extLst>
              <a:ext uri="{FF2B5EF4-FFF2-40B4-BE49-F238E27FC236}">
                <a16:creationId xmlns:a16="http://schemas.microsoft.com/office/drawing/2014/main" id="{669CA5BF-7F0F-1FEC-E8EE-D7FD81C8871B}"/>
              </a:ext>
            </a:extLst>
          </p:cNvPr>
          <p:cNvSpPr>
            <a:spLocks noGrp="1"/>
          </p:cNvSpPr>
          <p:nvPr>
            <p:ph type="body" sz="quarter" idx="11"/>
          </p:nvPr>
        </p:nvSpPr>
        <p:spPr>
          <a:xfrm>
            <a:off x="792163" y="1703388"/>
            <a:ext cx="3201103" cy="4373562"/>
          </a:xfrm>
          <a:prstGeom prst="rect">
            <a:avLst/>
          </a:prstGeom>
        </p:spPr>
        <p:txBody>
          <a:bodyPr>
            <a:normAutofit/>
          </a:bodyPr>
          <a:lstStyle>
            <a:lvl1pPr marL="0" indent="0">
              <a:buNone/>
              <a:defRPr sz="1600" b="0" i="0">
                <a:latin typeface="TD Graphik Semilight" panose="020B0503030202060203" pitchFamily="34" charset="77"/>
              </a:defRPr>
            </a:lvl1pPr>
            <a:lvl2pPr>
              <a:defRPr b="0" i="0">
                <a:latin typeface="TD Graphik Semilight" panose="020B0503030202060203" pitchFamily="34" charset="77"/>
              </a:defRPr>
            </a:lvl2pPr>
            <a:lvl3pPr>
              <a:defRPr b="0" i="0">
                <a:latin typeface="TD Graphik Semilight" panose="020B0503030202060203" pitchFamily="34" charset="77"/>
              </a:defRPr>
            </a:lvl3pPr>
            <a:lvl4pPr>
              <a:defRPr b="0" i="0">
                <a:latin typeface="TD Graphik Semilight" panose="020B0503030202060203" pitchFamily="34" charset="77"/>
              </a:defRPr>
            </a:lvl4pPr>
            <a:lvl5pPr>
              <a:defRPr b="0" i="0">
                <a:latin typeface="TD Graphik Semilight" panose="020B0503030202060203" pitchFamily="34" charset="77"/>
              </a:defRPr>
            </a:lvl5pPr>
          </a:lstStyle>
          <a:p>
            <a:pPr lvl="0"/>
            <a:r>
              <a:rPr lang="en-US"/>
              <a:t>Click to edit Master text styles</a:t>
            </a:r>
          </a:p>
        </p:txBody>
      </p:sp>
      <p:sp>
        <p:nvSpPr>
          <p:cNvPr id="5" name="Body copy 2">
            <a:extLst>
              <a:ext uri="{FF2B5EF4-FFF2-40B4-BE49-F238E27FC236}">
                <a16:creationId xmlns:a16="http://schemas.microsoft.com/office/drawing/2014/main" id="{9D8B7F4C-1B7B-904F-63EA-93BFF3D6225D}"/>
              </a:ext>
            </a:extLst>
          </p:cNvPr>
          <p:cNvSpPr>
            <a:spLocks noGrp="1"/>
          </p:cNvSpPr>
          <p:nvPr>
            <p:ph sz="quarter" idx="10"/>
          </p:nvPr>
        </p:nvSpPr>
        <p:spPr>
          <a:xfrm>
            <a:off x="4328932" y="1704023"/>
            <a:ext cx="7070402" cy="4373720"/>
          </a:xfrm>
          <a:prstGeom prst="rect">
            <a:avLst/>
          </a:prstGeom>
        </p:spPr>
        <p:txBody>
          <a:bodyPr>
            <a:normAutofit/>
          </a:bodyPr>
          <a:lstStyle>
            <a:lvl1pPr marL="228600" indent="-228600">
              <a:lnSpc>
                <a:spcPct val="100000"/>
              </a:lnSpc>
              <a:buClr>
                <a:srgbClr val="008A00"/>
              </a:buClr>
              <a:buFont typeface="Wingdings" pitchFamily="2" charset="2"/>
              <a:buChar char="§"/>
              <a:defRPr sz="2400" b="0" i="0">
                <a:latin typeface="TD Graphik Semilight" panose="020B0503030202060203" pitchFamily="34" charset="77"/>
              </a:defRPr>
            </a:lvl1pPr>
            <a:lvl2pPr>
              <a:lnSpc>
                <a:spcPct val="100000"/>
              </a:lnSpc>
              <a:buClr>
                <a:srgbClr val="008A00"/>
              </a:buClr>
              <a:defRPr sz="2000" b="1" i="0">
                <a:latin typeface="TD Graphik Medium" panose="020B0503030202060203" pitchFamily="34" charset="77"/>
              </a:defRPr>
            </a:lvl2pPr>
            <a:lvl3pPr marL="1143000" indent="-228600">
              <a:lnSpc>
                <a:spcPct val="100000"/>
              </a:lnSpc>
              <a:buClr>
                <a:srgbClr val="008A00"/>
              </a:buClr>
              <a:buFont typeface="Apple Symbols" panose="02000000000000000000" pitchFamily="2" charset="-79"/>
              <a:buChar char="⎻"/>
              <a:defRPr sz="1800" b="0" i="0">
                <a:latin typeface="TD Graphik Semilight" panose="020B0503030202060203" pitchFamily="34" charset="77"/>
              </a:defRPr>
            </a:lvl3pPr>
            <a:lvl4pPr marL="1600200" indent="-228600">
              <a:lnSpc>
                <a:spcPct val="100000"/>
              </a:lnSpc>
              <a:buClr>
                <a:srgbClr val="008A00"/>
              </a:buClr>
              <a:buFont typeface="Courier New" panose="02070309020205020404" pitchFamily="49" charset="0"/>
              <a:buChar char="o"/>
              <a:defRPr sz="1600" b="0" i="0">
                <a:latin typeface="TD Graphik Semilight" panose="020B0503030202060203" pitchFamily="34" charset="77"/>
              </a:defRPr>
            </a:lvl4pPr>
            <a:lvl5pPr marL="2057400" indent="-228600">
              <a:lnSpc>
                <a:spcPct val="100000"/>
              </a:lnSpc>
              <a:buClr>
                <a:srgbClr val="008A00"/>
              </a:buClr>
              <a:buFont typeface="Arial" panose="020B0604020202020204" pitchFamily="34" charset="0"/>
              <a:buChar char="•"/>
              <a:defRPr sz="1600" b="0" i="0">
                <a:latin typeface="TD Graphik Semilight" panose="020B0503030202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1B268850-E719-96D8-71A7-A753CAE0FB91}"/>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10" name="Footer">
            <a:extLst>
              <a:ext uri="{FF2B5EF4-FFF2-40B4-BE49-F238E27FC236}">
                <a16:creationId xmlns:a16="http://schemas.microsoft.com/office/drawing/2014/main" id="{E3E8D2B4-0620-2092-BF48-CBA2DCA8A1FF}"/>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7" name="TD Shield">
            <a:extLst>
              <a:ext uri="{FF2B5EF4-FFF2-40B4-BE49-F238E27FC236}">
                <a16:creationId xmlns:a16="http://schemas.microsoft.com/office/drawing/2014/main" id="{EA657CAD-A88F-8B5D-D436-83E0847719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1350BBF7-B644-AAA9-5AA1-4F6C4E81FA6B}"/>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9211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 Slide title with image and caption">
    <p:spTree>
      <p:nvGrpSpPr>
        <p:cNvPr id="1" name=""/>
        <p:cNvGrpSpPr/>
        <p:nvPr/>
      </p:nvGrpSpPr>
      <p:grpSpPr>
        <a:xfrm>
          <a:off x="0" y="0"/>
          <a:ext cx="0" cy="0"/>
          <a:chOff x="0" y="0"/>
          <a:chExt cx="0" cy="0"/>
        </a:xfrm>
      </p:grpSpPr>
      <p:sp>
        <p:nvSpPr>
          <p:cNvPr id="23" name="Slide title">
            <a:extLst>
              <a:ext uri="{FF2B5EF4-FFF2-40B4-BE49-F238E27FC236}">
                <a16:creationId xmlns:a16="http://schemas.microsoft.com/office/drawing/2014/main" id="{A5EE5984-FB94-A9A4-63CE-2DB1DF1085A4}"/>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4" name="Caption title">
            <a:extLst>
              <a:ext uri="{FF2B5EF4-FFF2-40B4-BE49-F238E27FC236}">
                <a16:creationId xmlns:a16="http://schemas.microsoft.com/office/drawing/2014/main" id="{D7749C48-DDC0-142D-DB2B-DD6F581772F3}"/>
              </a:ext>
            </a:extLst>
          </p:cNvPr>
          <p:cNvSpPr>
            <a:spLocks noGrp="1"/>
          </p:cNvSpPr>
          <p:nvPr>
            <p:ph type="body" sz="quarter" idx="15" hasCustomPrompt="1"/>
          </p:nvPr>
        </p:nvSpPr>
        <p:spPr>
          <a:xfrm>
            <a:off x="7950200" y="2124637"/>
            <a:ext cx="3688829" cy="317621"/>
          </a:xfrm>
          <a:prstGeom prst="rect">
            <a:avLst/>
          </a:prstGeom>
        </p:spPr>
        <p:txBody>
          <a:bodyPr lIns="0" tIns="0" rIns="0" bIns="0">
            <a:noAutofit/>
          </a:bodyPr>
          <a:lstStyle>
            <a:lvl1pPr marL="0" indent="0">
              <a:lnSpc>
                <a:spcPts val="2300"/>
              </a:lnSpc>
              <a:spcBef>
                <a:spcPts val="0"/>
              </a:spcBef>
              <a:buNone/>
              <a:defRPr sz="2000" b="1" i="0">
                <a:latin typeface="TD Graphik Medium" panose="020B0503030202060203" pitchFamily="34" charset="77"/>
              </a:defRPr>
            </a:lvl1pPr>
            <a:lvl2pPr>
              <a:defRPr sz="1800" b="1" i="0">
                <a:latin typeface="TD Graphik Medium" panose="020B0503030202060203" pitchFamily="34" charset="77"/>
              </a:defRPr>
            </a:lvl2pPr>
            <a:lvl3pPr>
              <a:defRPr sz="1800" b="1" i="0">
                <a:latin typeface="TD Graphik Medium" panose="020B0503030202060203" pitchFamily="34" charset="77"/>
              </a:defRPr>
            </a:lvl3pPr>
            <a:lvl4pPr>
              <a:defRPr sz="1800" b="1" i="0">
                <a:latin typeface="TD Graphik Medium" panose="020B0503030202060203" pitchFamily="34" charset="77"/>
              </a:defRPr>
            </a:lvl4pPr>
            <a:lvl5pPr>
              <a:defRPr sz="1800" b="1" i="0">
                <a:latin typeface="TD Graphik Medium" panose="020B0503030202060203" pitchFamily="34" charset="77"/>
              </a:defRPr>
            </a:lvl5pPr>
          </a:lstStyle>
          <a:p>
            <a:pPr lvl="0"/>
            <a:r>
              <a:rPr lang="en-CA"/>
              <a:t>Insert caption title here</a:t>
            </a:r>
            <a:endParaRPr lang="en-US"/>
          </a:p>
        </p:txBody>
      </p:sp>
      <p:sp>
        <p:nvSpPr>
          <p:cNvPr id="2" name="Rectangle 1">
            <a:extLst>
              <a:ext uri="{FF2B5EF4-FFF2-40B4-BE49-F238E27FC236}">
                <a16:creationId xmlns:a16="http://schemas.microsoft.com/office/drawing/2014/main" id="{3E51672E-7976-7C63-1EBC-FFC5E83EC070}"/>
              </a:ext>
            </a:extLst>
          </p:cNvPr>
          <p:cNvSpPr/>
          <p:nvPr userDrawn="1"/>
        </p:nvSpPr>
        <p:spPr>
          <a:xfrm>
            <a:off x="0" y="5365376"/>
            <a:ext cx="9345706" cy="1492624"/>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ody copy">
            <a:extLst>
              <a:ext uri="{FF2B5EF4-FFF2-40B4-BE49-F238E27FC236}">
                <a16:creationId xmlns:a16="http://schemas.microsoft.com/office/drawing/2014/main" id="{B0C25247-9E5C-E1BE-6C6A-819753B9D00F}"/>
              </a:ext>
            </a:extLst>
          </p:cNvPr>
          <p:cNvSpPr>
            <a:spLocks noGrp="1"/>
          </p:cNvSpPr>
          <p:nvPr>
            <p:ph type="body" sz="quarter" idx="14" hasCustomPrompt="1"/>
          </p:nvPr>
        </p:nvSpPr>
        <p:spPr>
          <a:xfrm>
            <a:off x="7950200" y="2560399"/>
            <a:ext cx="3688829" cy="2579259"/>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marL="0" marR="0" lvl="0" indent="0" algn="l" defTabSz="914400" rtl="0" eaLnBrk="1" fontAlgn="auto" latinLnBrk="0" hangingPunct="1">
              <a:lnSpc>
                <a:spcPts val="2220"/>
              </a:lnSpc>
              <a:spcBef>
                <a:spcPts val="0"/>
              </a:spcBef>
              <a:spcAft>
                <a:spcPts val="0"/>
              </a:spcAft>
              <a:buClrTx/>
              <a:buSzTx/>
              <a:buFont typeface="Arial" panose="020B0604020202020204" pitchFamily="34" charset="0"/>
              <a:buNone/>
              <a:tabLst/>
              <a:defRPr/>
            </a:pPr>
            <a:r>
              <a:rPr lang="en-CA" sz="1600" err="1"/>
              <a:t>Mauris</a:t>
            </a:r>
            <a:r>
              <a:rPr lang="en-CA" sz="1600"/>
              <a:t> auctor </a:t>
            </a:r>
            <a:r>
              <a:rPr lang="en-CA" sz="1600" err="1"/>
              <a:t>eleifend</a:t>
            </a:r>
            <a:r>
              <a:rPr lang="en-CA" sz="1600"/>
              <a:t> </a:t>
            </a:r>
            <a:r>
              <a:rPr lang="en-CA" sz="1600" err="1"/>
              <a:t>egestas</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r>
              <a:rPr lang="en-CA" sz="1600" err="1"/>
              <a:t>risus</a:t>
            </a:r>
            <a:r>
              <a:rPr lang="en-CA" sz="1600"/>
              <a:t> </a:t>
            </a:r>
            <a:r>
              <a:rPr lang="en-CA" sz="1600" err="1"/>
              <a:t>augue</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a:t>
            </a:r>
          </a:p>
        </p:txBody>
      </p:sp>
      <p:sp>
        <p:nvSpPr>
          <p:cNvPr id="5" name="Photograph">
            <a:extLst>
              <a:ext uri="{FF2B5EF4-FFF2-40B4-BE49-F238E27FC236}">
                <a16:creationId xmlns:a16="http://schemas.microsoft.com/office/drawing/2014/main" id="{8DCC17A9-3EA1-0F15-53F5-A55869CDB6D5}"/>
              </a:ext>
            </a:extLst>
          </p:cNvPr>
          <p:cNvSpPr>
            <a:spLocks noGrp="1"/>
          </p:cNvSpPr>
          <p:nvPr>
            <p:ph type="pic" sz="quarter" idx="10"/>
          </p:nvPr>
        </p:nvSpPr>
        <p:spPr>
          <a:xfrm>
            <a:off x="792666" y="2124636"/>
            <a:ext cx="6670675" cy="4087440"/>
          </a:xfrm>
          <a:prstGeom prst="rect">
            <a:avLst/>
          </a:prstGeom>
        </p:spPr>
        <p:txBody>
          <a:bodyPr/>
          <a:lstStyle/>
          <a:p>
            <a:endParaRPr lang="en-US"/>
          </a:p>
        </p:txBody>
      </p:sp>
      <p:sp>
        <p:nvSpPr>
          <p:cNvPr id="15" name="Footer">
            <a:extLst>
              <a:ext uri="{FF2B5EF4-FFF2-40B4-BE49-F238E27FC236}">
                <a16:creationId xmlns:a16="http://schemas.microsoft.com/office/drawing/2014/main" id="{701B360C-B23C-B6B0-76EA-32BF6ACFE05A}"/>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1" name="Page Number">
            <a:extLst>
              <a:ext uri="{FF2B5EF4-FFF2-40B4-BE49-F238E27FC236}">
                <a16:creationId xmlns:a16="http://schemas.microsoft.com/office/drawing/2014/main" id="{DF10BDCD-2BAE-301F-85D7-F6D2896FD614}"/>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12" name="TD Shield">
            <a:extLst>
              <a:ext uri="{FF2B5EF4-FFF2-40B4-BE49-F238E27FC236}">
                <a16:creationId xmlns:a16="http://schemas.microsoft.com/office/drawing/2014/main" id="{200CEB7E-2206-50CF-D8F0-6DC90388D6D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3" name="Rectangle 2">
            <a:extLst>
              <a:ext uri="{FF2B5EF4-FFF2-40B4-BE49-F238E27FC236}">
                <a16:creationId xmlns:a16="http://schemas.microsoft.com/office/drawing/2014/main" id="{3A7DB5B9-7B70-8BED-0706-C86641384DB8}"/>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5423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 Subject title with text box and image">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44294009-DE4C-4561-65BD-99E4363550C0}"/>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11" name="Header">
            <a:extLst>
              <a:ext uri="{FF2B5EF4-FFF2-40B4-BE49-F238E27FC236}">
                <a16:creationId xmlns:a16="http://schemas.microsoft.com/office/drawing/2014/main" id="{98CEFD8F-38F0-B58A-01A3-50CA31184824}"/>
              </a:ext>
            </a:extLst>
          </p:cNvPr>
          <p:cNvSpPr>
            <a:spLocks noGrp="1"/>
          </p:cNvSpPr>
          <p:nvPr>
            <p:ph type="body" sz="quarter" idx="11" hasCustomPrompt="1"/>
          </p:nvPr>
        </p:nvSpPr>
        <p:spPr>
          <a:xfrm>
            <a:off x="782638" y="1986558"/>
            <a:ext cx="6118017" cy="974192"/>
          </a:xfrm>
          <a:prstGeom prst="rect">
            <a:avLst/>
          </a:prstGeom>
        </p:spPr>
        <p:txBody>
          <a:bodyPr lIns="0" tIns="0" rIns="0" bIns="0">
            <a:noAutofit/>
          </a:bodyPr>
          <a:lstStyle>
            <a:lvl1pPr marL="0" indent="0">
              <a:buNone/>
              <a:defRPr sz="3600" b="1" i="0" baseline="0">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 here.</a:t>
            </a:r>
            <a:br>
              <a:rPr lang="en-CA" sz="3600" b="1" i="0">
                <a:latin typeface="TD Graphik Medium" panose="020B0503030202060203" pitchFamily="34" charset="77"/>
              </a:rPr>
            </a:br>
            <a:r>
              <a:rPr lang="fr-FR"/>
              <a:t>Insérer le titre du sujet ici.</a:t>
            </a:r>
            <a:endParaRPr lang="en-CA" sz="3600" b="0" i="0">
              <a:solidFill>
                <a:srgbClr val="1C1C1C"/>
              </a:solidFill>
              <a:latin typeface="TD Graphik Regular" panose="020B0503030202060203" pitchFamily="34" charset="77"/>
            </a:endParaRPr>
          </a:p>
        </p:txBody>
      </p:sp>
      <p:sp>
        <p:nvSpPr>
          <p:cNvPr id="3" name="Body copy">
            <a:extLst>
              <a:ext uri="{FF2B5EF4-FFF2-40B4-BE49-F238E27FC236}">
                <a16:creationId xmlns:a16="http://schemas.microsoft.com/office/drawing/2014/main" id="{E263AF50-16E8-4CCD-F390-3581C4944E90}"/>
              </a:ext>
            </a:extLst>
          </p:cNvPr>
          <p:cNvSpPr>
            <a:spLocks noGrp="1"/>
          </p:cNvSpPr>
          <p:nvPr>
            <p:ph type="body" sz="quarter" idx="13" hasCustomPrompt="1"/>
          </p:nvPr>
        </p:nvSpPr>
        <p:spPr>
          <a:xfrm>
            <a:off x="792163" y="3302153"/>
            <a:ext cx="6108492" cy="2283567"/>
          </a:xfrm>
          <a:prstGeom prst="rect">
            <a:avLst/>
          </a:prstGeom>
        </p:spPr>
        <p:txBody>
          <a:bodyPr lIns="0" tIns="0" rIns="0" bIns="0">
            <a:noAutofit/>
          </a:bodyPr>
          <a:lstStyle>
            <a:lvl1pPr marL="285750" indent="-285750">
              <a:lnSpc>
                <a:spcPts val="2320"/>
              </a:lnSpc>
              <a:spcBef>
                <a:spcPts val="800"/>
              </a:spcBef>
              <a:buClr>
                <a:srgbClr val="038203"/>
              </a:buClr>
              <a:buFont typeface="Wingdings" pitchFamily="2" charset="2"/>
              <a:buChar char="§"/>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p>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p>
          <a:p>
            <a:pPr lvl="0"/>
            <a:r>
              <a:rPr lang="en-CA" sz="1600"/>
              <a:t>Morbi at </a:t>
            </a:r>
            <a:r>
              <a:rPr lang="en-CA" sz="1600" err="1"/>
              <a:t>risus</a:t>
            </a:r>
            <a:r>
              <a:rPr lang="en-CA" sz="1600"/>
              <a:t> a </a:t>
            </a:r>
            <a:r>
              <a:rPr lang="en-CA" sz="1600" err="1"/>
              <a:t>augue</a:t>
            </a:r>
            <a:r>
              <a:rPr lang="en-CA" sz="1600"/>
              <a:t> gravida </a:t>
            </a:r>
            <a:r>
              <a:rPr lang="en-CA" sz="1600" err="1"/>
              <a:t>elementum</a:t>
            </a:r>
            <a:r>
              <a:rPr lang="en-CA" sz="1600"/>
              <a:t>. </a:t>
            </a:r>
          </a:p>
          <a:p>
            <a:pPr lvl="0"/>
            <a:r>
              <a:rPr lang="en-CA" sz="1600"/>
              <a:t>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6" name="Green Rectangle">
            <a:extLst>
              <a:ext uri="{FF2B5EF4-FFF2-40B4-BE49-F238E27FC236}">
                <a16:creationId xmlns:a16="http://schemas.microsoft.com/office/drawing/2014/main" id="{F7AA3068-185F-24FE-9CC3-0727F9F780A7}"/>
              </a:ext>
            </a:extLst>
          </p:cNvPr>
          <p:cNvSpPr/>
          <p:nvPr userDrawn="1"/>
        </p:nvSpPr>
        <p:spPr>
          <a:xfrm>
            <a:off x="8061789" y="2727789"/>
            <a:ext cx="4130211" cy="4130211"/>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hotograph">
            <a:extLst>
              <a:ext uri="{FF2B5EF4-FFF2-40B4-BE49-F238E27FC236}">
                <a16:creationId xmlns:a16="http://schemas.microsoft.com/office/drawing/2014/main" id="{10B56569-38DA-C665-FDDC-D79654BB4984}"/>
              </a:ext>
            </a:extLst>
          </p:cNvPr>
          <p:cNvSpPr>
            <a:spLocks noGrp="1"/>
          </p:cNvSpPr>
          <p:nvPr>
            <p:ph type="pic" sz="quarter" idx="14"/>
          </p:nvPr>
        </p:nvSpPr>
        <p:spPr>
          <a:xfrm>
            <a:off x="7417942" y="1986558"/>
            <a:ext cx="4324350" cy="4322762"/>
          </a:xfrm>
          <a:prstGeom prst="rect">
            <a:avLst/>
          </a:prstGeom>
        </p:spPr>
        <p:txBody>
          <a:bodyPr/>
          <a:lstStyle/>
          <a:p>
            <a:endParaRPr lang="en-US"/>
          </a:p>
        </p:txBody>
      </p:sp>
      <p:sp>
        <p:nvSpPr>
          <p:cNvPr id="12" name="Page Number">
            <a:extLst>
              <a:ext uri="{FF2B5EF4-FFF2-40B4-BE49-F238E27FC236}">
                <a16:creationId xmlns:a16="http://schemas.microsoft.com/office/drawing/2014/main" id="{4FB0F4E3-B59E-8E83-BD6B-8CACA39CDC20}"/>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
        <p:nvSpPr>
          <p:cNvPr id="13" name="Footer">
            <a:extLst>
              <a:ext uri="{FF2B5EF4-FFF2-40B4-BE49-F238E27FC236}">
                <a16:creationId xmlns:a16="http://schemas.microsoft.com/office/drawing/2014/main" id="{F3A8C6AE-0CC2-127B-590A-35493A3B2CBE}"/>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0" name="TD Shield">
            <a:extLst>
              <a:ext uri="{FF2B5EF4-FFF2-40B4-BE49-F238E27FC236}">
                <a16:creationId xmlns:a16="http://schemas.microsoft.com/office/drawing/2014/main" id="{89D2FD88-3BD4-456C-2E48-99794EF26E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6A012828-36CC-3BA8-89ED-28D1302DAE5C}"/>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25509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 Subject title with two captions">
    <p:spTree>
      <p:nvGrpSpPr>
        <p:cNvPr id="1" name=""/>
        <p:cNvGrpSpPr/>
        <p:nvPr/>
      </p:nvGrpSpPr>
      <p:grpSpPr>
        <a:xfrm>
          <a:off x="0" y="0"/>
          <a:ext cx="0" cy="0"/>
          <a:chOff x="0" y="0"/>
          <a:chExt cx="0" cy="0"/>
        </a:xfrm>
      </p:grpSpPr>
      <p:sp>
        <p:nvSpPr>
          <p:cNvPr id="23" name="Slide title">
            <a:extLst>
              <a:ext uri="{FF2B5EF4-FFF2-40B4-BE49-F238E27FC236}">
                <a16:creationId xmlns:a16="http://schemas.microsoft.com/office/drawing/2014/main" id="{A5EE5984-FB94-A9A4-63CE-2DB1DF1085A4}"/>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19" name="Header">
            <a:extLst>
              <a:ext uri="{FF2B5EF4-FFF2-40B4-BE49-F238E27FC236}">
                <a16:creationId xmlns:a16="http://schemas.microsoft.com/office/drawing/2014/main" id="{DE5D0BF9-3ADB-64F7-85A4-F20E5A9E48B4}"/>
              </a:ext>
            </a:extLst>
          </p:cNvPr>
          <p:cNvSpPr>
            <a:spLocks noGrp="1"/>
          </p:cNvSpPr>
          <p:nvPr>
            <p:ph type="body" sz="quarter" idx="11" hasCustomPrompt="1"/>
          </p:nvPr>
        </p:nvSpPr>
        <p:spPr>
          <a:xfrm>
            <a:off x="782638" y="2403828"/>
            <a:ext cx="10173682" cy="432462"/>
          </a:xfrm>
          <a:prstGeom prst="rect">
            <a:avLst/>
          </a:prstGeom>
        </p:spPr>
        <p:txBody>
          <a:bodyPr lIns="0" tIns="0" rIns="0" bIns="0">
            <a:noAutofit/>
          </a:bodyPr>
          <a:lstStyle>
            <a:lvl1pPr marL="0" indent="0">
              <a:buNone/>
              <a:defRPr sz="3600" b="0" i="0" baseline="0">
                <a:latin typeface="TD Graphik Semilight"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 </a:t>
            </a:r>
            <a:r>
              <a:rPr lang="fr-FR"/>
              <a:t>Insérer le titre du sujet.</a:t>
            </a:r>
            <a:endParaRPr lang="en-CA" sz="3600" b="0" i="0">
              <a:solidFill>
                <a:srgbClr val="1C1C1C"/>
              </a:solidFill>
              <a:latin typeface="TD Graphik Regular" panose="020B0503030202060203" pitchFamily="34" charset="77"/>
            </a:endParaRPr>
          </a:p>
        </p:txBody>
      </p:sp>
      <p:sp>
        <p:nvSpPr>
          <p:cNvPr id="13" name="Caption title 1">
            <a:extLst>
              <a:ext uri="{FF2B5EF4-FFF2-40B4-BE49-F238E27FC236}">
                <a16:creationId xmlns:a16="http://schemas.microsoft.com/office/drawing/2014/main" id="{FE9F830A-4384-ECC6-801E-21D3470D49D2}"/>
              </a:ext>
            </a:extLst>
          </p:cNvPr>
          <p:cNvSpPr>
            <a:spLocks noGrp="1"/>
          </p:cNvSpPr>
          <p:nvPr>
            <p:ph type="body" sz="quarter" idx="18" hasCustomPrompt="1"/>
          </p:nvPr>
        </p:nvSpPr>
        <p:spPr>
          <a:xfrm>
            <a:off x="784202" y="3320966"/>
            <a:ext cx="5037837" cy="216068"/>
          </a:xfrm>
          <a:prstGeom prst="rect">
            <a:avLst/>
          </a:prstGeom>
        </p:spPr>
        <p:txBody>
          <a:bodyPr lIns="0" tIns="0" rIns="0" bIns="0">
            <a:noAutofit/>
          </a:bodyPr>
          <a:lstStyle>
            <a:lvl1pPr marL="0" indent="0">
              <a:buNone/>
              <a:defRPr sz="1800" b="1" i="0" baseline="0">
                <a:latin typeface="TD Graphik Medium" panose="020B050303020206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CA" sz="1600" b="1" i="0">
                <a:solidFill>
                  <a:srgbClr val="1C1C1C"/>
                </a:solidFill>
                <a:latin typeface="TD Graphik Medium" panose="020B0503030202060203" pitchFamily="34" charset="77"/>
              </a:rPr>
              <a:t>Caption title here</a:t>
            </a:r>
          </a:p>
        </p:txBody>
      </p:sp>
      <p:sp>
        <p:nvSpPr>
          <p:cNvPr id="9" name="Caption copy 1">
            <a:extLst>
              <a:ext uri="{FF2B5EF4-FFF2-40B4-BE49-F238E27FC236}">
                <a16:creationId xmlns:a16="http://schemas.microsoft.com/office/drawing/2014/main" id="{C9CD5D84-F6B5-5BDB-FBEA-4383787EEBCB}"/>
              </a:ext>
            </a:extLst>
          </p:cNvPr>
          <p:cNvSpPr>
            <a:spLocks noGrp="1"/>
          </p:cNvSpPr>
          <p:nvPr>
            <p:ph type="body" sz="quarter" idx="16" hasCustomPrompt="1"/>
          </p:nvPr>
        </p:nvSpPr>
        <p:spPr>
          <a:xfrm>
            <a:off x="776758" y="3767082"/>
            <a:ext cx="5052727" cy="2003455"/>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endParaRPr lang="en-US"/>
          </a:p>
        </p:txBody>
      </p:sp>
      <p:sp>
        <p:nvSpPr>
          <p:cNvPr id="18" name="Caption title 2">
            <a:extLst>
              <a:ext uri="{FF2B5EF4-FFF2-40B4-BE49-F238E27FC236}">
                <a16:creationId xmlns:a16="http://schemas.microsoft.com/office/drawing/2014/main" id="{37B009BF-A798-03A6-5710-E2A17AC5A8F9}"/>
              </a:ext>
            </a:extLst>
          </p:cNvPr>
          <p:cNvSpPr>
            <a:spLocks noGrp="1"/>
          </p:cNvSpPr>
          <p:nvPr>
            <p:ph type="body" sz="quarter" idx="14" hasCustomPrompt="1"/>
          </p:nvPr>
        </p:nvSpPr>
        <p:spPr>
          <a:xfrm>
            <a:off x="6360081" y="3320966"/>
            <a:ext cx="5037837" cy="216068"/>
          </a:xfrm>
          <a:prstGeom prst="rect">
            <a:avLst/>
          </a:prstGeom>
        </p:spPr>
        <p:txBody>
          <a:bodyPr lIns="0" tIns="0" rIns="0" bIns="0">
            <a:noAutofit/>
          </a:bodyPr>
          <a:lstStyle>
            <a:lvl1pPr marL="0" indent="0">
              <a:buNone/>
              <a:defRPr sz="1800" b="1" i="0" baseline="0">
                <a:latin typeface="TD Graphik Medium" panose="020B050303020206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CA" sz="1600" b="1" i="0">
                <a:solidFill>
                  <a:srgbClr val="1C1C1C"/>
                </a:solidFill>
                <a:latin typeface="TD Graphik Medium" panose="020B0503030202060203" pitchFamily="34" charset="77"/>
              </a:rPr>
              <a:t>Caption title here</a:t>
            </a:r>
          </a:p>
        </p:txBody>
      </p:sp>
      <p:sp>
        <p:nvSpPr>
          <p:cNvPr id="10" name="Caption copy 2">
            <a:extLst>
              <a:ext uri="{FF2B5EF4-FFF2-40B4-BE49-F238E27FC236}">
                <a16:creationId xmlns:a16="http://schemas.microsoft.com/office/drawing/2014/main" id="{6A0DDCB9-39BA-F1F0-B456-5AFC4CE59D40}"/>
              </a:ext>
            </a:extLst>
          </p:cNvPr>
          <p:cNvSpPr>
            <a:spLocks noGrp="1"/>
          </p:cNvSpPr>
          <p:nvPr>
            <p:ph type="body" sz="quarter" idx="17" hasCustomPrompt="1"/>
          </p:nvPr>
        </p:nvSpPr>
        <p:spPr>
          <a:xfrm>
            <a:off x="6377920" y="3767082"/>
            <a:ext cx="5052727" cy="2003455"/>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a:t>
            </a:r>
            <a:endParaRPr lang="en-US"/>
          </a:p>
        </p:txBody>
      </p:sp>
      <p:sp>
        <p:nvSpPr>
          <p:cNvPr id="11" name="Page Number">
            <a:extLst>
              <a:ext uri="{FF2B5EF4-FFF2-40B4-BE49-F238E27FC236}">
                <a16:creationId xmlns:a16="http://schemas.microsoft.com/office/drawing/2014/main" id="{54CACBE6-FE04-1BC6-56FE-1CCA9F8FA2C0}"/>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12" name="Footer">
            <a:extLst>
              <a:ext uri="{FF2B5EF4-FFF2-40B4-BE49-F238E27FC236}">
                <a16:creationId xmlns:a16="http://schemas.microsoft.com/office/drawing/2014/main" id="{3B4A2C8B-00D0-E2A4-453E-2436CA19F7DF}"/>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pic>
        <p:nvPicPr>
          <p:cNvPr id="15" name="TD Shield">
            <a:extLst>
              <a:ext uri="{FF2B5EF4-FFF2-40B4-BE49-F238E27FC236}">
                <a16:creationId xmlns:a16="http://schemas.microsoft.com/office/drawing/2014/main" id="{17EEB22F-003A-D89C-DECD-EE70A406067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7448899D-5768-748F-C4D2-F600BFE97074}"/>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24877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 Subject title with four caption layout">
    <p:bg>
      <p:bgPr>
        <a:solidFill>
          <a:srgbClr val="FFFFFF"/>
        </a:solidFill>
        <a:effectLst/>
      </p:bgPr>
    </p:bg>
    <p:spTree>
      <p:nvGrpSpPr>
        <p:cNvPr id="1" name=""/>
        <p:cNvGrpSpPr/>
        <p:nvPr/>
      </p:nvGrpSpPr>
      <p:grpSpPr>
        <a:xfrm>
          <a:off x="0" y="0"/>
          <a:ext cx="0" cy="0"/>
          <a:chOff x="0" y="0"/>
          <a:chExt cx="0" cy="0"/>
        </a:xfrm>
      </p:grpSpPr>
      <p:sp>
        <p:nvSpPr>
          <p:cNvPr id="7" name="Slide TItle">
            <a:extLst>
              <a:ext uri="{FF2B5EF4-FFF2-40B4-BE49-F238E27FC236}">
                <a16:creationId xmlns:a16="http://schemas.microsoft.com/office/drawing/2014/main" id="{829FD0BF-85FE-AA45-EAA0-B73AF9D5B042}"/>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08A00"/>
                </a:solidFill>
                <a:latin typeface="TD Graphik Semibold" panose="020B0503030202060203" pitchFamily="34" charset="77"/>
              </a:defRPr>
            </a:lvl1pPr>
          </a:lstStyle>
          <a:p>
            <a:r>
              <a:rPr lang="en-US"/>
              <a:t>Insert slide title here</a:t>
            </a:r>
          </a:p>
        </p:txBody>
      </p:sp>
      <p:sp>
        <p:nvSpPr>
          <p:cNvPr id="23" name="Header">
            <a:extLst>
              <a:ext uri="{FF2B5EF4-FFF2-40B4-BE49-F238E27FC236}">
                <a16:creationId xmlns:a16="http://schemas.microsoft.com/office/drawing/2014/main" id="{90727ED6-F49A-A98B-811F-0E6069C2D6E7}"/>
              </a:ext>
            </a:extLst>
          </p:cNvPr>
          <p:cNvSpPr>
            <a:spLocks noGrp="1"/>
          </p:cNvSpPr>
          <p:nvPr>
            <p:ph type="body" sz="quarter" idx="11" hasCustomPrompt="1"/>
          </p:nvPr>
        </p:nvSpPr>
        <p:spPr>
          <a:xfrm>
            <a:off x="782638" y="2160905"/>
            <a:ext cx="10173682" cy="432462"/>
          </a:xfrm>
          <a:prstGeom prst="rect">
            <a:avLst/>
          </a:prstGeom>
        </p:spPr>
        <p:txBody>
          <a:bodyPr lIns="0" tIns="0" rIns="0" bIns="0">
            <a:noAutofit/>
          </a:bodyPr>
          <a:lstStyle>
            <a:lvl1pPr marL="0" indent="0">
              <a:buNone/>
              <a:defRPr sz="4000" b="0" i="0" baseline="0">
                <a:latin typeface="TD Graphik Semilight"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27" name="Caption Title 1">
            <a:extLst>
              <a:ext uri="{FF2B5EF4-FFF2-40B4-BE49-F238E27FC236}">
                <a16:creationId xmlns:a16="http://schemas.microsoft.com/office/drawing/2014/main" id="{93AF73A9-86AE-74EB-D4DB-353064FFCE98}"/>
              </a:ext>
            </a:extLst>
          </p:cNvPr>
          <p:cNvSpPr>
            <a:spLocks noGrp="1"/>
          </p:cNvSpPr>
          <p:nvPr>
            <p:ph type="body" sz="quarter" idx="22" hasCustomPrompt="1"/>
          </p:nvPr>
        </p:nvSpPr>
        <p:spPr>
          <a:xfrm>
            <a:off x="782638" y="3073022"/>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18" name="Caption copy 1">
            <a:extLst>
              <a:ext uri="{FF2B5EF4-FFF2-40B4-BE49-F238E27FC236}">
                <a16:creationId xmlns:a16="http://schemas.microsoft.com/office/drawing/2014/main" id="{B43ACED7-53CB-73BF-6864-A6D7C30FC560}"/>
              </a:ext>
            </a:extLst>
          </p:cNvPr>
          <p:cNvSpPr>
            <a:spLocks noGrp="1"/>
          </p:cNvSpPr>
          <p:nvPr>
            <p:ph type="body" sz="quarter" idx="33" hasCustomPrompt="1"/>
          </p:nvPr>
        </p:nvSpPr>
        <p:spPr>
          <a:xfrm>
            <a:off x="782634" y="3455617"/>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29" name="Caption Title 2">
            <a:extLst>
              <a:ext uri="{FF2B5EF4-FFF2-40B4-BE49-F238E27FC236}">
                <a16:creationId xmlns:a16="http://schemas.microsoft.com/office/drawing/2014/main" id="{72FA8EB8-D696-B710-4D6D-B3F109B68181}"/>
              </a:ext>
            </a:extLst>
          </p:cNvPr>
          <p:cNvSpPr>
            <a:spLocks noGrp="1"/>
          </p:cNvSpPr>
          <p:nvPr>
            <p:ph type="body" sz="quarter" idx="24" hasCustomPrompt="1"/>
          </p:nvPr>
        </p:nvSpPr>
        <p:spPr>
          <a:xfrm>
            <a:off x="782637" y="4738886"/>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21" name="Caption copy 2">
            <a:extLst>
              <a:ext uri="{FF2B5EF4-FFF2-40B4-BE49-F238E27FC236}">
                <a16:creationId xmlns:a16="http://schemas.microsoft.com/office/drawing/2014/main" id="{579C7023-D23B-1671-D408-8EC6E9B22141}"/>
              </a:ext>
            </a:extLst>
          </p:cNvPr>
          <p:cNvSpPr>
            <a:spLocks noGrp="1"/>
          </p:cNvSpPr>
          <p:nvPr>
            <p:ph type="body" sz="quarter" idx="35" hasCustomPrompt="1"/>
          </p:nvPr>
        </p:nvSpPr>
        <p:spPr>
          <a:xfrm>
            <a:off x="782633" y="5133946"/>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28" name="Caption Title 3">
            <a:extLst>
              <a:ext uri="{FF2B5EF4-FFF2-40B4-BE49-F238E27FC236}">
                <a16:creationId xmlns:a16="http://schemas.microsoft.com/office/drawing/2014/main" id="{0A8074B0-F97B-529B-F40F-162F2B31EE6E}"/>
              </a:ext>
            </a:extLst>
          </p:cNvPr>
          <p:cNvSpPr>
            <a:spLocks noGrp="1"/>
          </p:cNvSpPr>
          <p:nvPr>
            <p:ph type="body" sz="quarter" idx="23" hasCustomPrompt="1"/>
          </p:nvPr>
        </p:nvSpPr>
        <p:spPr>
          <a:xfrm>
            <a:off x="6559955" y="3065978"/>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20" name="Caption copy 3">
            <a:extLst>
              <a:ext uri="{FF2B5EF4-FFF2-40B4-BE49-F238E27FC236}">
                <a16:creationId xmlns:a16="http://schemas.microsoft.com/office/drawing/2014/main" id="{7016D026-0FAE-4794-0A33-6BC1F4A894BD}"/>
              </a:ext>
            </a:extLst>
          </p:cNvPr>
          <p:cNvSpPr>
            <a:spLocks noGrp="1"/>
          </p:cNvSpPr>
          <p:nvPr>
            <p:ph type="body" sz="quarter" idx="34" hasCustomPrompt="1"/>
          </p:nvPr>
        </p:nvSpPr>
        <p:spPr>
          <a:xfrm>
            <a:off x="6559952" y="3455617"/>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30" name="Caption Title 4">
            <a:extLst>
              <a:ext uri="{FF2B5EF4-FFF2-40B4-BE49-F238E27FC236}">
                <a16:creationId xmlns:a16="http://schemas.microsoft.com/office/drawing/2014/main" id="{7912DD3E-95CD-8591-7EE8-C554E69C5D24}"/>
              </a:ext>
            </a:extLst>
          </p:cNvPr>
          <p:cNvSpPr>
            <a:spLocks noGrp="1"/>
          </p:cNvSpPr>
          <p:nvPr>
            <p:ph type="body" sz="quarter" idx="25" hasCustomPrompt="1"/>
          </p:nvPr>
        </p:nvSpPr>
        <p:spPr>
          <a:xfrm>
            <a:off x="6559954" y="4738886"/>
            <a:ext cx="439636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here</a:t>
            </a:r>
          </a:p>
        </p:txBody>
      </p:sp>
      <p:sp>
        <p:nvSpPr>
          <p:cNvPr id="22" name="Caption Title 5">
            <a:extLst>
              <a:ext uri="{FF2B5EF4-FFF2-40B4-BE49-F238E27FC236}">
                <a16:creationId xmlns:a16="http://schemas.microsoft.com/office/drawing/2014/main" id="{BE6F394A-47C0-2CD7-2F66-510E2D3EC64E}"/>
              </a:ext>
            </a:extLst>
          </p:cNvPr>
          <p:cNvSpPr>
            <a:spLocks noGrp="1"/>
          </p:cNvSpPr>
          <p:nvPr>
            <p:ph type="body" sz="quarter" idx="36" hasCustomPrompt="1"/>
          </p:nvPr>
        </p:nvSpPr>
        <p:spPr>
          <a:xfrm>
            <a:off x="6559951" y="5133945"/>
            <a:ext cx="4396369" cy="943797"/>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r>
              <a:rPr lang="en-US" sz="1600" b="0" i="0">
                <a:solidFill>
                  <a:schemeClr val="bg1"/>
                </a:solidFill>
                <a:latin typeface="TD Graphik Semilight" pitchFamily="34" charset="0"/>
                <a:ea typeface="TD Graphik Semilight" pitchFamily="34" charset="-122"/>
                <a:cs typeface="TD Graphik Semilight" pitchFamily="34" charset="-120"/>
              </a:rPr>
              <a:t>.</a:t>
            </a:r>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16" name="Footer">
            <a:extLst>
              <a:ext uri="{FF2B5EF4-FFF2-40B4-BE49-F238E27FC236}">
                <a16:creationId xmlns:a16="http://schemas.microsoft.com/office/drawing/2014/main" id="{0FD5D203-8663-92CD-F86F-D9286CDAEBF9}"/>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sp>
        <p:nvSpPr>
          <p:cNvPr id="15" name="Page Number">
            <a:extLst>
              <a:ext uri="{FF2B5EF4-FFF2-40B4-BE49-F238E27FC236}">
                <a16:creationId xmlns:a16="http://schemas.microsoft.com/office/drawing/2014/main" id="{57D38C7E-6708-B69A-CAE5-FF3B58014133}"/>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17" name="TD Shield">
            <a:extLst>
              <a:ext uri="{FF2B5EF4-FFF2-40B4-BE49-F238E27FC236}">
                <a16:creationId xmlns:a16="http://schemas.microsoft.com/office/drawing/2014/main" id="{EA657CAD-A88F-8B5D-D436-83E08477192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A6122886-F08C-A51A-E561-3CB307AA9665}"/>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4677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Compare &amp; Contrast Green box on left, white on right">
    <p:bg>
      <p:bgPr>
        <a:solidFill>
          <a:srgbClr val="F6FAF0"/>
        </a:solidFill>
        <a:effectLst/>
      </p:bgPr>
    </p:bg>
    <p:spTree>
      <p:nvGrpSpPr>
        <p:cNvPr id="1" name=""/>
        <p:cNvGrpSpPr/>
        <p:nvPr/>
      </p:nvGrpSpPr>
      <p:grpSpPr>
        <a:xfrm>
          <a:off x="0" y="0"/>
          <a:ext cx="0" cy="0"/>
          <a:chOff x="0" y="0"/>
          <a:chExt cx="0" cy="0"/>
        </a:xfrm>
      </p:grpSpPr>
      <p:sp>
        <p:nvSpPr>
          <p:cNvPr id="30" name="Green rectangle">
            <a:extLst>
              <a:ext uri="{FF2B5EF4-FFF2-40B4-BE49-F238E27FC236}">
                <a16:creationId xmlns:a16="http://schemas.microsoft.com/office/drawing/2014/main" id="{9D9F779C-458F-6AC7-EF6C-B3E47981B59D}"/>
              </a:ext>
            </a:extLst>
          </p:cNvPr>
          <p:cNvSpPr/>
          <p:nvPr userDrawn="1"/>
        </p:nvSpPr>
        <p:spPr>
          <a:xfrm>
            <a:off x="0" y="0"/>
            <a:ext cx="6096000"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Header 1">
            <a:extLst>
              <a:ext uri="{FF2B5EF4-FFF2-40B4-BE49-F238E27FC236}">
                <a16:creationId xmlns:a16="http://schemas.microsoft.com/office/drawing/2014/main" id="{EB757BA5-AE2E-306E-5FD9-9CB6D7D4A7C9}"/>
              </a:ext>
            </a:extLst>
          </p:cNvPr>
          <p:cNvSpPr>
            <a:spLocks noGrp="1"/>
          </p:cNvSpPr>
          <p:nvPr>
            <p:ph type="body" sz="quarter" idx="10" hasCustomPrompt="1"/>
          </p:nvPr>
        </p:nvSpPr>
        <p:spPr>
          <a:xfrm>
            <a:off x="792666" y="2257164"/>
            <a:ext cx="4810465" cy="520883"/>
          </a:xfrm>
          <a:prstGeom prst="rect">
            <a:avLst/>
          </a:prstGeom>
        </p:spPr>
        <p:txBody>
          <a:bodyPr lIns="0" tIns="0" rIns="0" bIns="0">
            <a:noAutofit/>
          </a:bodyPr>
          <a:lstStyle>
            <a:lvl1pPr marL="0" indent="0">
              <a:buNone/>
              <a:defRPr sz="3600" b="1" i="0">
                <a:solidFill>
                  <a:schemeClr val="bg1"/>
                </a:solidFill>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3" name="Subhead 1">
            <a:extLst>
              <a:ext uri="{FF2B5EF4-FFF2-40B4-BE49-F238E27FC236}">
                <a16:creationId xmlns:a16="http://schemas.microsoft.com/office/drawing/2014/main" id="{D781DB5E-B3C5-2E5C-901E-A2E21580CB05}"/>
              </a:ext>
            </a:extLst>
          </p:cNvPr>
          <p:cNvSpPr>
            <a:spLocks noGrp="1"/>
          </p:cNvSpPr>
          <p:nvPr>
            <p:ph type="body" sz="quarter" idx="32" hasCustomPrompt="1"/>
          </p:nvPr>
        </p:nvSpPr>
        <p:spPr>
          <a:xfrm>
            <a:off x="792666" y="2939960"/>
            <a:ext cx="4810465" cy="297755"/>
          </a:xfrm>
          <a:prstGeom prst="rect">
            <a:avLst/>
          </a:prstGeom>
        </p:spPr>
        <p:txBody>
          <a:bodyPr lIns="0" tIns="0" rIns="0" bIns="0">
            <a:noAutofit/>
          </a:bodyPr>
          <a:lstStyle>
            <a:lvl1pPr marL="0" indent="0">
              <a:buNone/>
              <a:defRPr sz="1800" b="0" i="0">
                <a:solidFill>
                  <a:schemeClr val="bg1"/>
                </a:solidFill>
                <a:latin typeface="TD Graphik Semilight" panose="020B0503030202060203" pitchFamily="34" charset="77"/>
              </a:defRPr>
            </a:lvl1pPr>
            <a:lvl2pPr>
              <a:defRPr sz="1800" b="0" i="0">
                <a:solidFill>
                  <a:srgbClr val="1C1C1C"/>
                </a:solidFill>
                <a:latin typeface="TD Graphik Semilight" panose="020B0503030202060203" pitchFamily="34" charset="77"/>
              </a:defRPr>
            </a:lvl2pPr>
            <a:lvl3pPr>
              <a:defRPr sz="1800" b="0" i="0">
                <a:solidFill>
                  <a:srgbClr val="1C1C1C"/>
                </a:solidFill>
                <a:latin typeface="TD Graphik Semilight" panose="020B0503030202060203" pitchFamily="34" charset="77"/>
              </a:defRPr>
            </a:lvl3pPr>
            <a:lvl4pPr>
              <a:defRPr sz="1800" b="0" i="0">
                <a:solidFill>
                  <a:srgbClr val="1C1C1C"/>
                </a:solidFill>
                <a:latin typeface="TD Graphik Semilight" panose="020B0503030202060203" pitchFamily="34" charset="77"/>
              </a:defRPr>
            </a:lvl4pPr>
            <a:lvl5pPr>
              <a:defRPr sz="1800" b="0" i="0">
                <a:solidFill>
                  <a:srgbClr val="1C1C1C"/>
                </a:solidFill>
                <a:latin typeface="TD Graphik Semilight" panose="020B0503030202060203" pitchFamily="34" charset="77"/>
              </a:defRPr>
            </a:lvl5pPr>
          </a:lstStyle>
          <a:p>
            <a:pPr lvl="0"/>
            <a:r>
              <a:rPr lang="en-US"/>
              <a:t>Insert subhead here. </a:t>
            </a:r>
            <a:r>
              <a:rPr lang="fr-FR"/>
              <a:t>Insérer le sous-titre ici.</a:t>
            </a:r>
            <a:endParaRPr lang="en-US"/>
          </a:p>
        </p:txBody>
      </p:sp>
      <p:sp>
        <p:nvSpPr>
          <p:cNvPr id="26" name="Caption title 1">
            <a:extLst>
              <a:ext uri="{FF2B5EF4-FFF2-40B4-BE49-F238E27FC236}">
                <a16:creationId xmlns:a16="http://schemas.microsoft.com/office/drawing/2014/main" id="{13A12C5F-D409-5F34-44DF-5E417E922369}"/>
              </a:ext>
            </a:extLst>
          </p:cNvPr>
          <p:cNvSpPr>
            <a:spLocks noGrp="1"/>
          </p:cNvSpPr>
          <p:nvPr>
            <p:ph type="body" sz="quarter" idx="25" hasCustomPrompt="1"/>
          </p:nvPr>
        </p:nvSpPr>
        <p:spPr>
          <a:xfrm>
            <a:off x="1721160" y="3789881"/>
            <a:ext cx="3860949" cy="226109"/>
          </a:xfrm>
          <a:prstGeom prst="rect">
            <a:avLst/>
          </a:prstGeom>
        </p:spPr>
        <p:txBody>
          <a:bodyPr lIns="0" tIns="0" rIns="0" bIns="0">
            <a:noAutofit/>
          </a:bodyPr>
          <a:lstStyle>
            <a:lvl1pPr marL="0" indent="0">
              <a:buNone/>
              <a:defRPr sz="1600" b="1" i="0">
                <a:solidFill>
                  <a:schemeClr val="bg1"/>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7" name="Caption copy 1">
            <a:extLst>
              <a:ext uri="{FF2B5EF4-FFF2-40B4-BE49-F238E27FC236}">
                <a16:creationId xmlns:a16="http://schemas.microsoft.com/office/drawing/2014/main" id="{CD07450A-02B7-3CEC-F65C-C730E5FC0290}"/>
              </a:ext>
            </a:extLst>
          </p:cNvPr>
          <p:cNvSpPr>
            <a:spLocks noGrp="1"/>
          </p:cNvSpPr>
          <p:nvPr>
            <p:ph type="body" sz="quarter" idx="30" hasCustomPrompt="1"/>
          </p:nvPr>
        </p:nvSpPr>
        <p:spPr>
          <a:xfrm>
            <a:off x="1719876" y="4145164"/>
            <a:ext cx="3843292" cy="561159"/>
          </a:xfrm>
          <a:prstGeom prst="rect">
            <a:avLst/>
          </a:prstGeom>
        </p:spPr>
        <p:txBody>
          <a:bodyPr lIns="0" tIns="0" rIns="0" bIns="0">
            <a:noAutofit/>
          </a:bodyPr>
          <a:lstStyle>
            <a:lvl1pPr marL="0" indent="0">
              <a:lnSpc>
                <a:spcPts val="2320"/>
              </a:lnSpc>
              <a:spcBef>
                <a:spcPts val="0"/>
              </a:spcBef>
              <a:buNone/>
              <a:defRPr sz="1600" b="0" i="0">
                <a:solidFill>
                  <a:schemeClr val="bg1"/>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27" name="Caption title 2">
            <a:extLst>
              <a:ext uri="{FF2B5EF4-FFF2-40B4-BE49-F238E27FC236}">
                <a16:creationId xmlns:a16="http://schemas.microsoft.com/office/drawing/2014/main" id="{39B2138D-1B73-E8F1-402E-49004684F224}"/>
              </a:ext>
            </a:extLst>
          </p:cNvPr>
          <p:cNvSpPr>
            <a:spLocks noGrp="1"/>
          </p:cNvSpPr>
          <p:nvPr>
            <p:ph type="body" sz="quarter" idx="26" hasCustomPrompt="1"/>
          </p:nvPr>
        </p:nvSpPr>
        <p:spPr>
          <a:xfrm>
            <a:off x="1719876" y="4986529"/>
            <a:ext cx="3860949" cy="226109"/>
          </a:xfrm>
          <a:prstGeom prst="rect">
            <a:avLst/>
          </a:prstGeom>
        </p:spPr>
        <p:txBody>
          <a:bodyPr lIns="0" tIns="0" rIns="0" bIns="0">
            <a:noAutofit/>
          </a:bodyPr>
          <a:lstStyle>
            <a:lvl1pPr marL="0" indent="0">
              <a:buNone/>
              <a:defRPr sz="1600" b="1" i="0">
                <a:solidFill>
                  <a:schemeClr val="bg1"/>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8" name="Caption copy 2">
            <a:extLst>
              <a:ext uri="{FF2B5EF4-FFF2-40B4-BE49-F238E27FC236}">
                <a16:creationId xmlns:a16="http://schemas.microsoft.com/office/drawing/2014/main" id="{96107D9C-D76D-2BA3-6DD6-55BA0928F324}"/>
              </a:ext>
            </a:extLst>
          </p:cNvPr>
          <p:cNvSpPr>
            <a:spLocks noGrp="1"/>
          </p:cNvSpPr>
          <p:nvPr>
            <p:ph type="body" sz="quarter" idx="31" hasCustomPrompt="1"/>
          </p:nvPr>
        </p:nvSpPr>
        <p:spPr>
          <a:xfrm>
            <a:off x="1719876" y="5346615"/>
            <a:ext cx="3843292" cy="561159"/>
          </a:xfrm>
          <a:prstGeom prst="rect">
            <a:avLst/>
          </a:prstGeom>
        </p:spPr>
        <p:txBody>
          <a:bodyPr lIns="0" tIns="0" rIns="0" bIns="0">
            <a:noAutofit/>
          </a:bodyPr>
          <a:lstStyle>
            <a:lvl1pPr marL="0" indent="0">
              <a:lnSpc>
                <a:spcPts val="2320"/>
              </a:lnSpc>
              <a:spcBef>
                <a:spcPts val="0"/>
              </a:spcBef>
              <a:buNone/>
              <a:defRPr sz="1600" b="0" i="0">
                <a:solidFill>
                  <a:schemeClr val="bg1"/>
                </a:solidFill>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28" name="Slide title">
            <a:extLst>
              <a:ext uri="{FF2B5EF4-FFF2-40B4-BE49-F238E27FC236}">
                <a16:creationId xmlns:a16="http://schemas.microsoft.com/office/drawing/2014/main" id="{635DF6AA-0A77-29BF-5DFA-892B2997A27D}"/>
              </a:ext>
            </a:extLst>
          </p:cNvPr>
          <p:cNvSpPr>
            <a:spLocks noGrp="1"/>
          </p:cNvSpPr>
          <p:nvPr>
            <p:ph type="ctrTitle" hasCustomPrompt="1"/>
          </p:nvPr>
        </p:nvSpPr>
        <p:spPr>
          <a:xfrm>
            <a:off x="792666" y="780257"/>
            <a:ext cx="4810465" cy="358041"/>
          </a:xfrm>
          <a:prstGeom prst="rect">
            <a:avLst/>
          </a:prstGeo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Insert slide title here</a:t>
            </a:r>
          </a:p>
        </p:txBody>
      </p:sp>
      <p:sp>
        <p:nvSpPr>
          <p:cNvPr id="52" name="Header 2">
            <a:extLst>
              <a:ext uri="{FF2B5EF4-FFF2-40B4-BE49-F238E27FC236}">
                <a16:creationId xmlns:a16="http://schemas.microsoft.com/office/drawing/2014/main" id="{8E8802D9-4A8D-332D-16BD-ECD88EDF6957}"/>
              </a:ext>
            </a:extLst>
          </p:cNvPr>
          <p:cNvSpPr>
            <a:spLocks noGrp="1"/>
          </p:cNvSpPr>
          <p:nvPr>
            <p:ph type="body" sz="quarter" idx="18" hasCustomPrompt="1"/>
          </p:nvPr>
        </p:nvSpPr>
        <p:spPr>
          <a:xfrm>
            <a:off x="6839996" y="2257164"/>
            <a:ext cx="4810465" cy="520883"/>
          </a:xfrm>
          <a:prstGeom prst="rect">
            <a:avLst/>
          </a:prstGeom>
        </p:spPr>
        <p:txBody>
          <a:bodyPr lIns="0" tIns="0" rIns="0" bIns="0">
            <a:noAutofit/>
          </a:bodyPr>
          <a:lstStyle>
            <a:lvl1pPr marL="0" indent="0">
              <a:buNone/>
              <a:defRPr sz="3600" b="1" i="0">
                <a:solidFill>
                  <a:srgbClr val="1C1C1C"/>
                </a:solidFill>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22" name="Subhead 1">
            <a:extLst>
              <a:ext uri="{FF2B5EF4-FFF2-40B4-BE49-F238E27FC236}">
                <a16:creationId xmlns:a16="http://schemas.microsoft.com/office/drawing/2014/main" id="{A61F5AFA-D05C-D243-931F-6B90E2710D5A}"/>
              </a:ext>
            </a:extLst>
          </p:cNvPr>
          <p:cNvSpPr>
            <a:spLocks noGrp="1"/>
          </p:cNvSpPr>
          <p:nvPr>
            <p:ph type="body" sz="quarter" idx="33" hasCustomPrompt="1"/>
          </p:nvPr>
        </p:nvSpPr>
        <p:spPr>
          <a:xfrm>
            <a:off x="6829980" y="2927490"/>
            <a:ext cx="4810465" cy="297755"/>
          </a:xfrm>
          <a:prstGeom prst="rect">
            <a:avLst/>
          </a:prstGeom>
        </p:spPr>
        <p:txBody>
          <a:bodyPr lIns="0" tIns="0" rIns="0" bIns="0">
            <a:noAutofit/>
          </a:bodyPr>
          <a:lstStyle>
            <a:lvl1pPr marL="0" indent="0">
              <a:buNone/>
              <a:defRPr sz="1800" b="0" i="0">
                <a:solidFill>
                  <a:srgbClr val="1C1C1C"/>
                </a:solidFill>
                <a:latin typeface="TD Graphik Semilight" panose="020B0503030202060203" pitchFamily="34" charset="77"/>
              </a:defRPr>
            </a:lvl1pPr>
            <a:lvl2pPr>
              <a:defRPr sz="1800" b="0" i="0">
                <a:solidFill>
                  <a:srgbClr val="1C1C1C"/>
                </a:solidFill>
                <a:latin typeface="TD Graphik Semilight" panose="020B0503030202060203" pitchFamily="34" charset="77"/>
              </a:defRPr>
            </a:lvl2pPr>
            <a:lvl3pPr>
              <a:defRPr sz="1800" b="0" i="0">
                <a:solidFill>
                  <a:srgbClr val="1C1C1C"/>
                </a:solidFill>
                <a:latin typeface="TD Graphik Semilight" panose="020B0503030202060203" pitchFamily="34" charset="77"/>
              </a:defRPr>
            </a:lvl3pPr>
            <a:lvl4pPr>
              <a:defRPr sz="1800" b="0" i="0">
                <a:solidFill>
                  <a:srgbClr val="1C1C1C"/>
                </a:solidFill>
                <a:latin typeface="TD Graphik Semilight" panose="020B0503030202060203" pitchFamily="34" charset="77"/>
              </a:defRPr>
            </a:lvl4pPr>
            <a:lvl5pPr>
              <a:defRPr sz="1800" b="0" i="0">
                <a:solidFill>
                  <a:srgbClr val="1C1C1C"/>
                </a:solidFill>
                <a:latin typeface="TD Graphik Semilight" panose="020B0503030202060203" pitchFamily="34" charset="77"/>
              </a:defRPr>
            </a:lvl5pPr>
          </a:lstStyle>
          <a:p>
            <a:pPr lvl="0"/>
            <a:r>
              <a:rPr lang="en-US"/>
              <a:t>Insert subhead here. </a:t>
            </a:r>
            <a:r>
              <a:rPr lang="fr-FR"/>
              <a:t>Insérer le sous-titre ici.</a:t>
            </a:r>
            <a:endParaRPr lang="en-US"/>
          </a:p>
        </p:txBody>
      </p:sp>
      <p:sp>
        <p:nvSpPr>
          <p:cNvPr id="59" name="Caption title 3">
            <a:extLst>
              <a:ext uri="{FF2B5EF4-FFF2-40B4-BE49-F238E27FC236}">
                <a16:creationId xmlns:a16="http://schemas.microsoft.com/office/drawing/2014/main" id="{265B047D-EE8F-DA7C-C7C7-0AA3CD413E29}"/>
              </a:ext>
            </a:extLst>
          </p:cNvPr>
          <p:cNvSpPr>
            <a:spLocks noGrp="1"/>
          </p:cNvSpPr>
          <p:nvPr>
            <p:ph type="body" sz="quarter" idx="22" hasCustomPrompt="1"/>
          </p:nvPr>
        </p:nvSpPr>
        <p:spPr>
          <a:xfrm>
            <a:off x="7820524" y="3816334"/>
            <a:ext cx="386094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5" name="Caption copy 3">
            <a:extLst>
              <a:ext uri="{FF2B5EF4-FFF2-40B4-BE49-F238E27FC236}">
                <a16:creationId xmlns:a16="http://schemas.microsoft.com/office/drawing/2014/main" id="{0FFCD86B-9CE9-C993-8C0C-572F3ACC7C30}"/>
              </a:ext>
            </a:extLst>
          </p:cNvPr>
          <p:cNvSpPr>
            <a:spLocks noGrp="1"/>
          </p:cNvSpPr>
          <p:nvPr>
            <p:ph type="body" sz="quarter" idx="28" hasCustomPrompt="1"/>
          </p:nvPr>
        </p:nvSpPr>
        <p:spPr>
          <a:xfrm>
            <a:off x="7838182" y="4145165"/>
            <a:ext cx="3843292" cy="561159"/>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61" name="Caption title 4">
            <a:extLst>
              <a:ext uri="{FF2B5EF4-FFF2-40B4-BE49-F238E27FC236}">
                <a16:creationId xmlns:a16="http://schemas.microsoft.com/office/drawing/2014/main" id="{EA6F25ED-4DEB-D5AA-FFE7-9B2E8A7088A5}"/>
              </a:ext>
            </a:extLst>
          </p:cNvPr>
          <p:cNvSpPr>
            <a:spLocks noGrp="1"/>
          </p:cNvSpPr>
          <p:nvPr>
            <p:ph type="body" sz="quarter" idx="24" hasCustomPrompt="1"/>
          </p:nvPr>
        </p:nvSpPr>
        <p:spPr>
          <a:xfrm>
            <a:off x="7820525" y="5010816"/>
            <a:ext cx="3860949" cy="226109"/>
          </a:xfrm>
          <a:prstGeom prst="rect">
            <a:avLst/>
          </a:prstGeom>
        </p:spPr>
        <p:txBody>
          <a:bodyPr lIns="0" tIns="0" rIns="0" bIns="0">
            <a:noAutofit/>
          </a:bodyPr>
          <a:lstStyle>
            <a:lvl1pPr marL="0" indent="0">
              <a:buNone/>
              <a:defRPr sz="1600" b="1" i="0">
                <a:solidFill>
                  <a:srgbClr val="1C1C1C"/>
                </a:solidFill>
                <a:latin typeface="TD Graphik Medium" panose="020B0503030202060203" pitchFamily="34" charset="77"/>
              </a:defRPr>
            </a:lvl1pPr>
            <a:lvl2pPr>
              <a:defRPr sz="1600" b="1" i="0">
                <a:latin typeface="TD Graphik Medium" panose="020B0503030202060203" pitchFamily="34" charset="77"/>
              </a:defRPr>
            </a:lvl2pPr>
            <a:lvl3pPr>
              <a:defRPr sz="1600" b="1" i="0">
                <a:latin typeface="TD Graphik Medium" panose="020B0503030202060203" pitchFamily="34" charset="77"/>
              </a:defRPr>
            </a:lvl3pPr>
            <a:lvl4pPr>
              <a:defRPr sz="1600" b="1" i="0">
                <a:latin typeface="TD Graphik Medium" panose="020B0503030202060203" pitchFamily="34" charset="77"/>
              </a:defRPr>
            </a:lvl4pPr>
            <a:lvl5pPr>
              <a:defRPr sz="1600" b="1" i="0">
                <a:latin typeface="TD Graphik Medium" panose="020B0503030202060203" pitchFamily="34" charset="77"/>
              </a:defRPr>
            </a:lvl5pPr>
          </a:lstStyle>
          <a:p>
            <a:pPr lvl="0"/>
            <a:r>
              <a:rPr lang="en-US"/>
              <a:t>Insert caption title here</a:t>
            </a:r>
          </a:p>
        </p:txBody>
      </p:sp>
      <p:sp>
        <p:nvSpPr>
          <p:cNvPr id="36" name="Caption copy 5">
            <a:extLst>
              <a:ext uri="{FF2B5EF4-FFF2-40B4-BE49-F238E27FC236}">
                <a16:creationId xmlns:a16="http://schemas.microsoft.com/office/drawing/2014/main" id="{31C5C686-EE11-57C0-AD64-5AB993BF0561}"/>
              </a:ext>
            </a:extLst>
          </p:cNvPr>
          <p:cNvSpPr>
            <a:spLocks noGrp="1"/>
          </p:cNvSpPr>
          <p:nvPr>
            <p:ph type="body" sz="quarter" idx="29" hasCustomPrompt="1"/>
          </p:nvPr>
        </p:nvSpPr>
        <p:spPr>
          <a:xfrm>
            <a:off x="7838182" y="5346615"/>
            <a:ext cx="3843292" cy="561159"/>
          </a:xfrm>
          <a:prstGeom prst="rect">
            <a:avLst/>
          </a:prstGeom>
        </p:spPr>
        <p:txBody>
          <a:bodyPr lIns="0" tIns="0" rIns="0" bIns="0">
            <a:noAutofit/>
          </a:bodyPr>
          <a:lstStyle>
            <a:lvl1pPr marL="0" indent="0">
              <a:lnSpc>
                <a:spcPts val="2320"/>
              </a:lnSpc>
              <a:spcBef>
                <a:spcPts val="0"/>
              </a:spcBef>
              <a:buNone/>
              <a:defRPr sz="1600" b="0" i="0">
                <a:latin typeface="TD Graphik Semilight" panose="020B0503030202060203" pitchFamily="34" charset="77"/>
              </a:defRPr>
            </a:lvl1pPr>
          </a:lstStyle>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a:t>
            </a:r>
            <a:endParaRPr lang="en-US"/>
          </a:p>
        </p:txBody>
      </p:sp>
      <p:sp>
        <p:nvSpPr>
          <p:cNvPr id="20" name="Footer">
            <a:extLst>
              <a:ext uri="{FF2B5EF4-FFF2-40B4-BE49-F238E27FC236}">
                <a16:creationId xmlns:a16="http://schemas.microsoft.com/office/drawing/2014/main" id="{A17D5CF1-8EB5-7092-4A53-8E3DE2F2096D}"/>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9" name="Page Number">
            <a:extLst>
              <a:ext uri="{FF2B5EF4-FFF2-40B4-BE49-F238E27FC236}">
                <a16:creationId xmlns:a16="http://schemas.microsoft.com/office/drawing/2014/main" id="{22203A9C-1C2D-0338-296F-BB86671B40E1}"/>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18" name="TD Shield">
            <a:extLst>
              <a:ext uri="{FF2B5EF4-FFF2-40B4-BE49-F238E27FC236}">
                <a16:creationId xmlns:a16="http://schemas.microsoft.com/office/drawing/2014/main" id="{314D864B-5A04-6B23-19F0-414CAF63A0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5FA847B9-891E-3816-58B1-52735651DC1A}"/>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6465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Column - Subject title and body copy with green background 1">
    <p:bg>
      <p:bgPr>
        <a:solidFill>
          <a:schemeClr val="bg1"/>
        </a:solidFill>
        <a:effectLst/>
      </p:bgPr>
    </p:bg>
    <p:spTree>
      <p:nvGrpSpPr>
        <p:cNvPr id="1" name=""/>
        <p:cNvGrpSpPr/>
        <p:nvPr/>
      </p:nvGrpSpPr>
      <p:grpSpPr>
        <a:xfrm>
          <a:off x="0" y="0"/>
          <a:ext cx="0" cy="0"/>
          <a:chOff x="0" y="0"/>
          <a:chExt cx="0" cy="0"/>
        </a:xfrm>
      </p:grpSpPr>
      <p:sp>
        <p:nvSpPr>
          <p:cNvPr id="28" name="Slide title">
            <a:extLst>
              <a:ext uri="{FF2B5EF4-FFF2-40B4-BE49-F238E27FC236}">
                <a16:creationId xmlns:a16="http://schemas.microsoft.com/office/drawing/2014/main" id="{635DF6AA-0A77-29BF-5DFA-892B2997A27D}"/>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11" name="Body copy">
            <a:extLst>
              <a:ext uri="{FF2B5EF4-FFF2-40B4-BE49-F238E27FC236}">
                <a16:creationId xmlns:a16="http://schemas.microsoft.com/office/drawing/2014/main" id="{78E715D8-4855-3D00-6684-ECE09725B7C8}"/>
              </a:ext>
            </a:extLst>
          </p:cNvPr>
          <p:cNvSpPr>
            <a:spLocks noGrp="1"/>
          </p:cNvSpPr>
          <p:nvPr>
            <p:ph type="body" sz="quarter" idx="13" hasCustomPrompt="1"/>
          </p:nvPr>
        </p:nvSpPr>
        <p:spPr>
          <a:xfrm>
            <a:off x="792163" y="3783707"/>
            <a:ext cx="6108492" cy="2283567"/>
          </a:xfrm>
          <a:prstGeom prst="rect">
            <a:avLst/>
          </a:prstGeom>
        </p:spPr>
        <p:txBody>
          <a:bodyPr lIns="0" tIns="0" rIns="0" bIns="0">
            <a:noAutofit/>
          </a:bodyPr>
          <a:lstStyle>
            <a:lvl1pPr marL="285750" indent="-285750">
              <a:lnSpc>
                <a:spcPts val="2320"/>
              </a:lnSpc>
              <a:spcBef>
                <a:spcPts val="800"/>
              </a:spcBef>
              <a:buClr>
                <a:srgbClr val="038203"/>
              </a:buClr>
              <a:buFont typeface="Wingdings" pitchFamily="2" charset="2"/>
              <a:buChar char="§"/>
              <a:defRPr sz="1600" b="0" i="0">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p>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p>
          <a:p>
            <a:pPr lvl="0"/>
            <a:r>
              <a:rPr lang="en-CA" sz="1600"/>
              <a:t>Morbi at </a:t>
            </a:r>
            <a:r>
              <a:rPr lang="en-CA" sz="1600" err="1"/>
              <a:t>risus</a:t>
            </a:r>
            <a:r>
              <a:rPr lang="en-CA" sz="1600"/>
              <a:t> a </a:t>
            </a:r>
            <a:r>
              <a:rPr lang="en-CA" sz="1600" err="1"/>
              <a:t>augue</a:t>
            </a:r>
            <a:r>
              <a:rPr lang="en-CA" sz="1600"/>
              <a:t> gravida </a:t>
            </a:r>
            <a:r>
              <a:rPr lang="en-CA" sz="1600" err="1"/>
              <a:t>elementum</a:t>
            </a:r>
            <a:r>
              <a:rPr lang="en-CA" sz="1600"/>
              <a:t>. </a:t>
            </a:r>
          </a:p>
          <a:p>
            <a:pPr lvl="0"/>
            <a:r>
              <a:rPr lang="en-CA" sz="1600"/>
              <a:t>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endParaRPr lang="en-US"/>
          </a:p>
        </p:txBody>
      </p:sp>
      <p:sp>
        <p:nvSpPr>
          <p:cNvPr id="22" name="Header">
            <a:extLst>
              <a:ext uri="{FF2B5EF4-FFF2-40B4-BE49-F238E27FC236}">
                <a16:creationId xmlns:a16="http://schemas.microsoft.com/office/drawing/2014/main" id="{588B14C1-16B1-3E8B-B6B1-F88D107EFCF9}"/>
              </a:ext>
            </a:extLst>
          </p:cNvPr>
          <p:cNvSpPr>
            <a:spLocks noGrp="1"/>
          </p:cNvSpPr>
          <p:nvPr>
            <p:ph type="body" sz="quarter" idx="10" hasCustomPrompt="1"/>
          </p:nvPr>
        </p:nvSpPr>
        <p:spPr>
          <a:xfrm>
            <a:off x="792666" y="1840635"/>
            <a:ext cx="4810465" cy="520883"/>
          </a:xfrm>
          <a:prstGeom prst="rect">
            <a:avLst/>
          </a:prstGeom>
        </p:spPr>
        <p:txBody>
          <a:bodyPr lIns="0" tIns="0" rIns="0" bIns="0">
            <a:noAutofit/>
          </a:bodyPr>
          <a:lstStyle>
            <a:lvl1pPr marL="0" indent="0">
              <a:buNone/>
              <a:defRPr sz="3600" b="1" i="0">
                <a:solidFill>
                  <a:srgbClr val="1C1C1C"/>
                </a:solidFill>
                <a:latin typeface="TD Graphik Medium"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a:t>
            </a:r>
            <a:endParaRPr lang="en-CA" sz="3600" b="0" i="0">
              <a:solidFill>
                <a:srgbClr val="1C1C1C"/>
              </a:solidFill>
              <a:latin typeface="TD Graphik Regular" panose="020B0503030202060203" pitchFamily="34" charset="77"/>
            </a:endParaRPr>
          </a:p>
        </p:txBody>
      </p:sp>
      <p:sp>
        <p:nvSpPr>
          <p:cNvPr id="14" name="Body copy">
            <a:extLst>
              <a:ext uri="{FF2B5EF4-FFF2-40B4-BE49-F238E27FC236}">
                <a16:creationId xmlns:a16="http://schemas.microsoft.com/office/drawing/2014/main" id="{E1A185E4-1A77-8555-694F-FE87BA497A1D}"/>
              </a:ext>
            </a:extLst>
          </p:cNvPr>
          <p:cNvSpPr>
            <a:spLocks noGrp="1"/>
          </p:cNvSpPr>
          <p:nvPr>
            <p:ph type="body" sz="quarter" idx="16" hasCustomPrompt="1"/>
          </p:nvPr>
        </p:nvSpPr>
        <p:spPr>
          <a:xfrm>
            <a:off x="799908" y="2560487"/>
            <a:ext cx="6475015" cy="868513"/>
          </a:xfrm>
          <a:prstGeom prst="rect">
            <a:avLst/>
          </a:prstGeom>
        </p:spPr>
        <p:txBody>
          <a:bodyPr lIns="0" tIns="0" rIns="0" bIns="0">
            <a:noAutofit/>
          </a:bodyPr>
          <a:lstStyle>
            <a:lvl1pPr marL="0" indent="0">
              <a:lnSpc>
                <a:spcPts val="2320"/>
              </a:lnSpc>
              <a:spcBef>
                <a:spcPts val="0"/>
              </a:spcBef>
              <a:buNone/>
              <a:defRPr sz="1600" b="0" i="0">
                <a:solidFill>
                  <a:srgbClr val="1C1C1C"/>
                </a:solidFill>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endParaRPr lang="en-US"/>
          </a:p>
        </p:txBody>
      </p:sp>
      <p:sp>
        <p:nvSpPr>
          <p:cNvPr id="10" name="Footer">
            <a:extLst>
              <a:ext uri="{FF2B5EF4-FFF2-40B4-BE49-F238E27FC236}">
                <a16:creationId xmlns:a16="http://schemas.microsoft.com/office/drawing/2014/main" id="{4486C9FC-969F-04B6-B289-8F0A17A30453}"/>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sp>
        <p:nvSpPr>
          <p:cNvPr id="9" name="Page Number">
            <a:extLst>
              <a:ext uri="{FF2B5EF4-FFF2-40B4-BE49-F238E27FC236}">
                <a16:creationId xmlns:a16="http://schemas.microsoft.com/office/drawing/2014/main" id="{2A7C4C15-7D34-97C3-1DBB-E32637BD3E1A}"/>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27" name="TD Shield">
            <a:extLst>
              <a:ext uri="{FF2B5EF4-FFF2-40B4-BE49-F238E27FC236}">
                <a16:creationId xmlns:a16="http://schemas.microsoft.com/office/drawing/2014/main" id="{F44617FF-D835-D4D6-2D2A-3250E78EA0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C194959C-051E-1543-50F2-74245052C3B0}"/>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5689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D green square with image">
    <p:spTree>
      <p:nvGrpSpPr>
        <p:cNvPr id="1" name=""/>
        <p:cNvGrpSpPr/>
        <p:nvPr/>
      </p:nvGrpSpPr>
      <p:grpSpPr>
        <a:xfrm>
          <a:off x="0" y="0"/>
          <a:ext cx="0" cy="0"/>
          <a:chOff x="0" y="0"/>
          <a:chExt cx="0" cy="0"/>
        </a:xfrm>
      </p:grpSpPr>
      <p:pic>
        <p:nvPicPr>
          <p:cNvPr id="12" name="Image">
            <a:extLst>
              <a:ext uri="{FF2B5EF4-FFF2-40B4-BE49-F238E27FC236}">
                <a16:creationId xmlns:a16="http://schemas.microsoft.com/office/drawing/2014/main" id="{89B695C6-D596-9070-BC32-BDF66878C151}"/>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28000" y="0"/>
            <a:ext cx="7770829" cy="6858000"/>
          </a:xfrm>
          <a:prstGeom prst="rect">
            <a:avLst/>
          </a:prstGeom>
        </p:spPr>
      </p:pic>
      <p:sp>
        <p:nvSpPr>
          <p:cNvPr id="5" name="Rectangle 4">
            <a:extLst>
              <a:ext uri="{FF2B5EF4-FFF2-40B4-BE49-F238E27FC236}">
                <a16:creationId xmlns:a16="http://schemas.microsoft.com/office/drawing/2014/main" id="{79C8B552-BA70-11DE-1579-811F3DAC4671}"/>
              </a:ext>
            </a:extLst>
          </p:cNvPr>
          <p:cNvSpPr/>
          <p:nvPr userDrawn="1"/>
        </p:nvSpPr>
        <p:spPr>
          <a:xfrm>
            <a:off x="0" y="5932967"/>
            <a:ext cx="12198829" cy="925033"/>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D Square">
            <a:extLst>
              <a:ext uri="{FF2B5EF4-FFF2-40B4-BE49-F238E27FC236}">
                <a16:creationId xmlns:a16="http://schemas.microsoft.com/office/drawing/2014/main" id="{9E029B83-7685-B324-7EA1-14B692AB8C92}"/>
              </a:ext>
            </a:extLst>
          </p:cNvPr>
          <p:cNvSpPr/>
          <p:nvPr userDrawn="1"/>
        </p:nvSpPr>
        <p:spPr>
          <a:xfrm>
            <a:off x="621473" y="826597"/>
            <a:ext cx="4300971" cy="4300971"/>
          </a:xfrm>
          <a:prstGeom prst="rect">
            <a:avLst/>
          </a:prstGeom>
          <a:solidFill>
            <a:srgbClr val="008A00"/>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ver title">
            <a:extLst>
              <a:ext uri="{FF2B5EF4-FFF2-40B4-BE49-F238E27FC236}">
                <a16:creationId xmlns:a16="http://schemas.microsoft.com/office/drawing/2014/main" id="{42C70EAE-2094-35F2-5370-DCA6573E716B}"/>
              </a:ext>
            </a:extLst>
          </p:cNvPr>
          <p:cNvSpPr>
            <a:spLocks noGrp="1"/>
          </p:cNvSpPr>
          <p:nvPr>
            <p:ph type="ctrTitle" hasCustomPrompt="1"/>
          </p:nvPr>
        </p:nvSpPr>
        <p:spPr>
          <a:xfrm>
            <a:off x="979959" y="1479369"/>
            <a:ext cx="3683773" cy="902538"/>
          </a:xfrm>
        </p:spPr>
        <p:txBody>
          <a:bodyPr lIns="0" tIns="0" rIns="0" bIns="0" anchor="t" anchorCtr="0">
            <a:normAutofit/>
          </a:bodyPr>
          <a:lstStyle>
            <a:lvl1pPr algn="l">
              <a:defRPr sz="3600" b="1" i="0">
                <a:solidFill>
                  <a:schemeClr val="bg1"/>
                </a:solidFill>
                <a:latin typeface="TD Graphik Semibold" panose="020B0503030202060203" pitchFamily="34" charset="77"/>
              </a:defRPr>
            </a:lvl1pPr>
          </a:lstStyle>
          <a:p>
            <a:r>
              <a:rPr lang="en-CA">
                <a:effectLst/>
              </a:rPr>
              <a:t>Insert title header here.</a:t>
            </a:r>
            <a:endParaRPr lang="en-US"/>
          </a:p>
        </p:txBody>
      </p:sp>
      <p:sp>
        <p:nvSpPr>
          <p:cNvPr id="14" name="Subtitle">
            <a:extLst>
              <a:ext uri="{FF2B5EF4-FFF2-40B4-BE49-F238E27FC236}">
                <a16:creationId xmlns:a16="http://schemas.microsoft.com/office/drawing/2014/main" id="{6CACE15E-D951-2541-3BAF-D4860D4D1943}"/>
              </a:ext>
            </a:extLst>
          </p:cNvPr>
          <p:cNvSpPr>
            <a:spLocks noGrp="1"/>
          </p:cNvSpPr>
          <p:nvPr>
            <p:ph type="subTitle" idx="1" hasCustomPrompt="1"/>
          </p:nvPr>
        </p:nvSpPr>
        <p:spPr>
          <a:xfrm>
            <a:off x="979959" y="2555165"/>
            <a:ext cx="3683773" cy="339732"/>
          </a:xfrm>
        </p:spPr>
        <p:txBody>
          <a:bodyPr lIns="0" tIns="0" rIns="0" bIns="0"/>
          <a:lstStyle>
            <a:lvl1pPr marL="0" indent="0" algn="l">
              <a:buNone/>
              <a:defRPr sz="2000" b="0" i="0">
                <a:solidFill>
                  <a:schemeClr val="bg1"/>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
        <p:nvSpPr>
          <p:cNvPr id="3" name="Project Name">
            <a:extLst>
              <a:ext uri="{FF2B5EF4-FFF2-40B4-BE49-F238E27FC236}">
                <a16:creationId xmlns:a16="http://schemas.microsoft.com/office/drawing/2014/main" id="{B86367E1-67DC-B8A2-948F-707FC268E77E}"/>
              </a:ext>
            </a:extLst>
          </p:cNvPr>
          <p:cNvSpPr>
            <a:spLocks noGrp="1"/>
          </p:cNvSpPr>
          <p:nvPr>
            <p:ph type="body" sz="quarter" idx="15" hasCustomPrompt="1"/>
          </p:nvPr>
        </p:nvSpPr>
        <p:spPr>
          <a:xfrm>
            <a:off x="979272" y="3328067"/>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Project Name</a:t>
            </a:r>
          </a:p>
        </p:txBody>
      </p:sp>
      <p:sp>
        <p:nvSpPr>
          <p:cNvPr id="24" name="Date">
            <a:extLst>
              <a:ext uri="{FF2B5EF4-FFF2-40B4-BE49-F238E27FC236}">
                <a16:creationId xmlns:a16="http://schemas.microsoft.com/office/drawing/2014/main" id="{7AA7EE32-C234-DB25-7ACF-8CB03CCA5407}"/>
              </a:ext>
            </a:extLst>
          </p:cNvPr>
          <p:cNvSpPr>
            <a:spLocks noGrp="1"/>
          </p:cNvSpPr>
          <p:nvPr>
            <p:ph type="body" sz="quarter" idx="12" hasCustomPrompt="1"/>
          </p:nvPr>
        </p:nvSpPr>
        <p:spPr>
          <a:xfrm>
            <a:off x="979959" y="3683223"/>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Date</a:t>
            </a:r>
          </a:p>
        </p:txBody>
      </p:sp>
      <p:sp>
        <p:nvSpPr>
          <p:cNvPr id="28" name="Team Name">
            <a:extLst>
              <a:ext uri="{FF2B5EF4-FFF2-40B4-BE49-F238E27FC236}">
                <a16:creationId xmlns:a16="http://schemas.microsoft.com/office/drawing/2014/main" id="{1743E4A9-82BF-DFAA-7FD5-EB6BDDC7E7BC}"/>
              </a:ext>
            </a:extLst>
          </p:cNvPr>
          <p:cNvSpPr>
            <a:spLocks noGrp="1"/>
          </p:cNvSpPr>
          <p:nvPr>
            <p:ph type="body" sz="quarter" idx="16" hasCustomPrompt="1"/>
          </p:nvPr>
        </p:nvSpPr>
        <p:spPr>
          <a:xfrm>
            <a:off x="979032" y="4223133"/>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Team Name</a:t>
            </a:r>
          </a:p>
        </p:txBody>
      </p:sp>
      <p:sp>
        <p:nvSpPr>
          <p:cNvPr id="26" name="Members">
            <a:extLst>
              <a:ext uri="{FF2B5EF4-FFF2-40B4-BE49-F238E27FC236}">
                <a16:creationId xmlns:a16="http://schemas.microsoft.com/office/drawing/2014/main" id="{97DCCF9B-E289-9202-FA70-7662CC10F670}"/>
              </a:ext>
            </a:extLst>
          </p:cNvPr>
          <p:cNvSpPr>
            <a:spLocks noGrp="1"/>
          </p:cNvSpPr>
          <p:nvPr>
            <p:ph type="body" sz="quarter" idx="14" hasCustomPrompt="1"/>
          </p:nvPr>
        </p:nvSpPr>
        <p:spPr>
          <a:xfrm>
            <a:off x="979032" y="4565496"/>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Members</a:t>
            </a:r>
          </a:p>
        </p:txBody>
      </p:sp>
      <p:pic>
        <p:nvPicPr>
          <p:cNvPr id="18" name="TD Shield" descr="TD shield logo in white and green.">
            <a:extLst>
              <a:ext uri="{FF2B5EF4-FFF2-40B4-BE49-F238E27FC236}">
                <a16:creationId xmlns:a16="http://schemas.microsoft.com/office/drawing/2014/main" id="{F627D9F4-32A8-4004-F253-525FFE710D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19" name="Picture 18" descr="A green and black logo&#10;&#10;Description automatically generated">
            <a:extLst>
              <a:ext uri="{FF2B5EF4-FFF2-40B4-BE49-F238E27FC236}">
                <a16:creationId xmlns:a16="http://schemas.microsoft.com/office/drawing/2014/main" id="{42ACD9C1-0148-51AA-9509-3C9B488AD2F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Tree>
    <p:extLst>
      <p:ext uri="{BB962C8B-B14F-4D97-AF65-F5344CB8AC3E}">
        <p14:creationId xmlns:p14="http://schemas.microsoft.com/office/powerpoint/2010/main" val="69197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lumn - Subject title and body copy with green background 2">
    <p:bg>
      <p:bgPr>
        <a:solidFill>
          <a:schemeClr val="bg1"/>
        </a:solidFill>
        <a:effectLst/>
      </p:bgPr>
    </p:bg>
    <p:spTree>
      <p:nvGrpSpPr>
        <p:cNvPr id="1" name=""/>
        <p:cNvGrpSpPr/>
        <p:nvPr/>
      </p:nvGrpSpPr>
      <p:grpSpPr>
        <a:xfrm>
          <a:off x="0" y="0"/>
          <a:ext cx="0" cy="0"/>
          <a:chOff x="0" y="0"/>
          <a:chExt cx="0" cy="0"/>
        </a:xfrm>
      </p:grpSpPr>
      <p:sp>
        <p:nvSpPr>
          <p:cNvPr id="21" name="Green rectangle ">
            <a:extLst>
              <a:ext uri="{FF2B5EF4-FFF2-40B4-BE49-F238E27FC236}">
                <a16:creationId xmlns:a16="http://schemas.microsoft.com/office/drawing/2014/main" id="{74CAA6B1-72A9-F79F-81D9-7AEE0066C3BA}"/>
              </a:ext>
            </a:extLst>
          </p:cNvPr>
          <p:cNvSpPr/>
          <p:nvPr userDrawn="1"/>
        </p:nvSpPr>
        <p:spPr>
          <a:xfrm>
            <a:off x="3201" y="0"/>
            <a:ext cx="11050622" cy="6858000"/>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title">
            <a:extLst>
              <a:ext uri="{FF2B5EF4-FFF2-40B4-BE49-F238E27FC236}">
                <a16:creationId xmlns:a16="http://schemas.microsoft.com/office/drawing/2014/main" id="{635DF6AA-0A77-29BF-5DFA-892B2997A27D}"/>
              </a:ext>
            </a:extLst>
          </p:cNvPr>
          <p:cNvSpPr>
            <a:spLocks noGrp="1"/>
          </p:cNvSpPr>
          <p:nvPr>
            <p:ph type="ctrTitle" hasCustomPrompt="1"/>
          </p:nvPr>
        </p:nvSpPr>
        <p:spPr>
          <a:xfrm>
            <a:off x="792666" y="780257"/>
            <a:ext cx="6459107" cy="358041"/>
          </a:xfrm>
          <a:prstGeom prst="rect">
            <a:avLst/>
          </a:prstGeo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Insert slide title here</a:t>
            </a:r>
          </a:p>
        </p:txBody>
      </p:sp>
      <p:sp>
        <p:nvSpPr>
          <p:cNvPr id="52" name="Header">
            <a:extLst>
              <a:ext uri="{FF2B5EF4-FFF2-40B4-BE49-F238E27FC236}">
                <a16:creationId xmlns:a16="http://schemas.microsoft.com/office/drawing/2014/main" id="{8E8802D9-4A8D-332D-16BD-ECD88EDF6957}"/>
              </a:ext>
            </a:extLst>
          </p:cNvPr>
          <p:cNvSpPr>
            <a:spLocks noGrp="1"/>
          </p:cNvSpPr>
          <p:nvPr>
            <p:ph type="body" sz="quarter" idx="18" hasCustomPrompt="1"/>
          </p:nvPr>
        </p:nvSpPr>
        <p:spPr>
          <a:xfrm>
            <a:off x="792665" y="1699078"/>
            <a:ext cx="9219435" cy="358041"/>
          </a:xfrm>
          <a:prstGeom prst="rect">
            <a:avLst/>
          </a:prstGeom>
        </p:spPr>
        <p:txBody>
          <a:bodyPr lIns="0" tIns="0" rIns="0" bIns="0">
            <a:noAutofit/>
          </a:bodyPr>
          <a:lstStyle>
            <a:lvl1pPr marL="0" indent="0">
              <a:buNone/>
              <a:defRPr sz="2000" b="1" i="0">
                <a:solidFill>
                  <a:schemeClr val="bg1"/>
                </a:solidFill>
                <a:latin typeface="TD Graphik Bold" panose="020B0503030202060203" pitchFamily="34" charset="77"/>
              </a:defRPr>
            </a:lvl1pPr>
          </a:lstStyle>
          <a:p>
            <a:r>
              <a:rPr lang="en-CA" b="1">
                <a:latin typeface="TD Graphik Medium" panose="020B0503030202060203" pitchFamily="34" charset="77"/>
              </a:rPr>
              <a:t>Insert subject title. </a:t>
            </a:r>
            <a:endParaRPr lang="en-US" b="1">
              <a:latin typeface="TD Graphik Medium" panose="020B0503030202060203" pitchFamily="34" charset="77"/>
            </a:endParaRPr>
          </a:p>
        </p:txBody>
      </p:sp>
      <p:sp>
        <p:nvSpPr>
          <p:cNvPr id="34" name="Body copy">
            <a:extLst>
              <a:ext uri="{FF2B5EF4-FFF2-40B4-BE49-F238E27FC236}">
                <a16:creationId xmlns:a16="http://schemas.microsoft.com/office/drawing/2014/main" id="{11FD46E2-0D25-114D-9361-D82D6F4436A8}"/>
              </a:ext>
            </a:extLst>
          </p:cNvPr>
          <p:cNvSpPr>
            <a:spLocks noGrp="1"/>
          </p:cNvSpPr>
          <p:nvPr>
            <p:ph type="body" sz="quarter" idx="16" hasCustomPrompt="1"/>
          </p:nvPr>
        </p:nvSpPr>
        <p:spPr>
          <a:xfrm>
            <a:off x="799908" y="2260579"/>
            <a:ext cx="9212192" cy="2021497"/>
          </a:xfrm>
          <a:prstGeom prst="rect">
            <a:avLst/>
          </a:prstGeom>
        </p:spPr>
        <p:txBody>
          <a:bodyPr lIns="0" tIns="0" rIns="0" bIns="0">
            <a:noAutofit/>
          </a:bodyPr>
          <a:lstStyle>
            <a:lvl1pPr marL="285750" indent="-285750">
              <a:lnSpc>
                <a:spcPts val="2320"/>
              </a:lnSpc>
              <a:spcBef>
                <a:spcPts val="800"/>
              </a:spcBef>
              <a:buClr>
                <a:schemeClr val="bg1"/>
              </a:buClr>
              <a:buFont typeface="Wingdings" pitchFamily="2" charset="2"/>
              <a:buChar char="§"/>
              <a:defRPr sz="1600" b="0" i="0">
                <a:solidFill>
                  <a:schemeClr val="bg1"/>
                </a:solidFill>
                <a:latin typeface="TD Graphik Semilight" panose="020B0503030202060203" pitchFamily="34" charset="77"/>
              </a:defRPr>
            </a:lvl1pPr>
          </a:lstStyle>
          <a:p>
            <a:pPr lvl="0"/>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p>
          <a:p>
            <a:pPr lvl="0"/>
            <a:r>
              <a:rPr lang="en-CA" sz="1600"/>
              <a:t>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egestasemtuis</a:t>
            </a:r>
            <a:r>
              <a:rPr lang="en-CA" sz="1600"/>
              <a:t>. </a:t>
            </a:r>
            <a:r>
              <a:rPr lang="en-CA" sz="1600" err="1"/>
              <a:t>Himenaeos</a:t>
            </a:r>
            <a:r>
              <a:rPr lang="en-CA" sz="1600"/>
              <a:t>. </a:t>
            </a:r>
          </a:p>
          <a:p>
            <a:pPr lvl="0"/>
            <a:r>
              <a:rPr lang="en-CA" sz="1600"/>
              <a:t>Morbi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a:t>
            </a:r>
            <a:endParaRPr lang="en-US"/>
          </a:p>
        </p:txBody>
      </p:sp>
      <p:sp>
        <p:nvSpPr>
          <p:cNvPr id="10" name="Footer">
            <a:extLst>
              <a:ext uri="{FF2B5EF4-FFF2-40B4-BE49-F238E27FC236}">
                <a16:creationId xmlns:a16="http://schemas.microsoft.com/office/drawing/2014/main" id="{76291F49-6D5B-5EA8-87F7-1DA4FC7B9ADA}"/>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9" name="Page Number">
            <a:extLst>
              <a:ext uri="{FF2B5EF4-FFF2-40B4-BE49-F238E27FC236}">
                <a16:creationId xmlns:a16="http://schemas.microsoft.com/office/drawing/2014/main" id="{9AC63DF9-A32E-C046-FC85-D5F295AAB7E9}"/>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20" name="TD Shield">
            <a:extLst>
              <a:ext uri="{FF2B5EF4-FFF2-40B4-BE49-F238E27FC236}">
                <a16:creationId xmlns:a16="http://schemas.microsoft.com/office/drawing/2014/main" id="{7EBB5612-B7E0-2014-E66E-387548D96F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24494453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 - Subject title and body copy with white background">
    <p:spTree>
      <p:nvGrpSpPr>
        <p:cNvPr id="1" name=""/>
        <p:cNvGrpSpPr/>
        <p:nvPr/>
      </p:nvGrpSpPr>
      <p:grpSpPr>
        <a:xfrm>
          <a:off x="0" y="0"/>
          <a:ext cx="0" cy="0"/>
          <a:chOff x="0" y="0"/>
          <a:chExt cx="0" cy="0"/>
        </a:xfrm>
      </p:grpSpPr>
      <p:sp>
        <p:nvSpPr>
          <p:cNvPr id="8" name="Slide title">
            <a:extLst>
              <a:ext uri="{FF2B5EF4-FFF2-40B4-BE49-F238E27FC236}">
                <a16:creationId xmlns:a16="http://schemas.microsoft.com/office/drawing/2014/main" id="{96E2D3B7-469D-80E9-2BC1-A82855BF7FD0}"/>
              </a:ext>
            </a:extLst>
          </p:cNvPr>
          <p:cNvSpPr>
            <a:spLocks noGrp="1"/>
          </p:cNvSpPr>
          <p:nvPr>
            <p:ph type="ctrTitle" hasCustomPrompt="1"/>
          </p:nvPr>
        </p:nvSpPr>
        <p:spPr>
          <a:xfrm>
            <a:off x="792666" y="780257"/>
            <a:ext cx="5585254" cy="358041"/>
          </a:xfrm>
          <a:prstGeom prst="rect">
            <a:avLst/>
          </a:prstGeom>
        </p:spPr>
        <p:txBody>
          <a:bodyPr lIns="0" tIns="0" rIns="0" bIns="36000" anchor="t" anchorCtr="0">
            <a:noAutofit/>
          </a:bodyPr>
          <a:lstStyle>
            <a:lvl1pPr algn="l">
              <a:defRPr sz="2800" b="1" i="0">
                <a:solidFill>
                  <a:srgbClr val="038203"/>
                </a:solidFill>
                <a:latin typeface="TD Graphik Semibold" panose="020B0503030202060203" pitchFamily="34" charset="77"/>
              </a:defRPr>
            </a:lvl1pPr>
          </a:lstStyle>
          <a:p>
            <a:r>
              <a:rPr lang="en-US"/>
              <a:t>Insert slide title here</a:t>
            </a:r>
          </a:p>
        </p:txBody>
      </p:sp>
      <p:sp>
        <p:nvSpPr>
          <p:cNvPr id="5" name="Header">
            <a:extLst>
              <a:ext uri="{FF2B5EF4-FFF2-40B4-BE49-F238E27FC236}">
                <a16:creationId xmlns:a16="http://schemas.microsoft.com/office/drawing/2014/main" id="{8AE34211-A304-7964-30FD-65D0ED01A4A7}"/>
              </a:ext>
            </a:extLst>
          </p:cNvPr>
          <p:cNvSpPr>
            <a:spLocks noGrp="1"/>
          </p:cNvSpPr>
          <p:nvPr>
            <p:ph type="body" sz="quarter" idx="11" hasCustomPrompt="1"/>
          </p:nvPr>
        </p:nvSpPr>
        <p:spPr>
          <a:xfrm>
            <a:off x="782638" y="2709569"/>
            <a:ext cx="10172700" cy="358041"/>
          </a:xfrm>
          <a:prstGeom prst="rect">
            <a:avLst/>
          </a:prstGeom>
        </p:spPr>
        <p:txBody>
          <a:bodyPr lIns="0" tIns="0" rIns="0" bIns="0">
            <a:noAutofit/>
          </a:bodyPr>
          <a:lstStyle>
            <a:lvl1pPr marL="0" indent="0">
              <a:buNone/>
              <a:defRPr sz="3600" b="0" i="0" baseline="0">
                <a:latin typeface="TD Graphik Semilight" panose="020B0503030202060203" pitchFamily="34"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3600" b="1" i="0">
                <a:latin typeface="TD Graphik Medium" panose="020B0503030202060203" pitchFamily="34" charset="77"/>
              </a:rPr>
              <a:t>Insert subject title here.</a:t>
            </a:r>
            <a:endParaRPr lang="en-CA" sz="3600" b="0" i="0">
              <a:solidFill>
                <a:srgbClr val="1C1C1C"/>
              </a:solidFill>
              <a:latin typeface="TD Graphik Regular" panose="020B0503030202060203" pitchFamily="34" charset="77"/>
            </a:endParaRPr>
          </a:p>
        </p:txBody>
      </p:sp>
      <p:sp>
        <p:nvSpPr>
          <p:cNvPr id="12" name="Body copy">
            <a:extLst>
              <a:ext uri="{FF2B5EF4-FFF2-40B4-BE49-F238E27FC236}">
                <a16:creationId xmlns:a16="http://schemas.microsoft.com/office/drawing/2014/main" id="{CF702FE8-8ED9-C373-6642-F1B7B7832E88}"/>
              </a:ext>
            </a:extLst>
          </p:cNvPr>
          <p:cNvSpPr>
            <a:spLocks noGrp="1"/>
          </p:cNvSpPr>
          <p:nvPr>
            <p:ph type="body" sz="quarter" idx="12" hasCustomPrompt="1"/>
          </p:nvPr>
        </p:nvSpPr>
        <p:spPr>
          <a:xfrm>
            <a:off x="782639" y="3429000"/>
            <a:ext cx="10172700" cy="2460307"/>
          </a:xfrm>
          <a:prstGeom prst="rect">
            <a:avLst/>
          </a:prstGeom>
        </p:spPr>
        <p:txBody>
          <a:bodyPr lIns="0" tIns="0" rIns="0" bIns="0">
            <a:normAutofit/>
          </a:bodyPr>
          <a:lstStyle>
            <a:lvl1pPr marL="0" indent="0">
              <a:lnSpc>
                <a:spcPts val="2320"/>
              </a:lnSpc>
              <a:buNone/>
              <a:defRPr sz="1600" b="0" i="0">
                <a:latin typeface="TD Graphik Semilight" panose="020B0503030202060203" pitchFamily="34" charset="77"/>
              </a:defRPr>
            </a:lvl1pPr>
          </a:lstStyle>
          <a:p>
            <a:pPr marL="0" marR="0" lvl="0" indent="0" algn="l" defTabSz="914400" rtl="0" eaLnBrk="1" fontAlgn="auto" latinLnBrk="0" hangingPunct="1">
              <a:lnSpc>
                <a:spcPts val="2220"/>
              </a:lnSpc>
              <a:spcBef>
                <a:spcPts val="0"/>
              </a:spcBef>
              <a:spcAft>
                <a:spcPts val="0"/>
              </a:spcAft>
              <a:buClrTx/>
              <a:buSzTx/>
              <a:buFont typeface="Arial" panose="020B0604020202020204" pitchFamily="34" charset="0"/>
              <a:buNone/>
              <a:tabLst/>
              <a:defRPr/>
            </a:pPr>
            <a:r>
              <a:rPr lang="en-CA" sz="1600"/>
              <a:t>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a:t>
            </a:r>
            <a:r>
              <a:rPr lang="en-CA" sz="1600" err="1"/>
              <a:t>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r>
              <a:rPr lang="en-CA" sz="1600" err="1"/>
              <a:t>yotimata</a:t>
            </a:r>
            <a:r>
              <a:rPr lang="en-CA" sz="1600"/>
              <a:t> at </a:t>
            </a:r>
            <a:r>
              <a:rPr lang="en-CA" sz="1600" err="1"/>
              <a:t>risus</a:t>
            </a:r>
            <a:r>
              <a:rPr lang="en-CA" sz="1600"/>
              <a:t> a </a:t>
            </a:r>
            <a:r>
              <a:rPr lang="en-CA" sz="1600" err="1"/>
              <a:t>augue</a:t>
            </a:r>
            <a:r>
              <a:rPr lang="en-CA" sz="1600"/>
              <a:t> gravida </a:t>
            </a:r>
            <a:r>
              <a:rPr lang="en-CA" sz="1600" err="1"/>
              <a:t>elementum</a:t>
            </a:r>
            <a:r>
              <a:rPr lang="en-CA" sz="1600"/>
              <a:t>.</a:t>
            </a:r>
            <a:br>
              <a:rPr lang="en-CA" sz="1600"/>
            </a:br>
            <a:endParaRPr lang="en-CA" sz="1600"/>
          </a:p>
          <a:p>
            <a:pPr marL="0" marR="0" lvl="0" indent="0" algn="l" defTabSz="914400" rtl="0" eaLnBrk="1" fontAlgn="auto" latinLnBrk="0" hangingPunct="1">
              <a:lnSpc>
                <a:spcPts val="2220"/>
              </a:lnSpc>
              <a:spcBef>
                <a:spcPts val="0"/>
              </a:spcBef>
              <a:spcAft>
                <a:spcPts val="0"/>
              </a:spcAft>
              <a:buClrTx/>
              <a:buSzTx/>
              <a:buFont typeface="Arial" panose="020B0604020202020204" pitchFamily="34" charset="0"/>
              <a:buNone/>
              <a:tabLst/>
              <a:defRPr/>
            </a:pPr>
            <a:r>
              <a:rPr lang="en-CA" sz="1600" err="1"/>
              <a:t>Mauris</a:t>
            </a:r>
            <a:r>
              <a:rPr lang="en-CA" sz="1600"/>
              <a:t> auctor </a:t>
            </a:r>
            <a:r>
              <a:rPr lang="en-CA" sz="1600" err="1"/>
              <a:t>eleifend</a:t>
            </a:r>
            <a:r>
              <a:rPr lang="en-CA" sz="1600"/>
              <a:t> </a:t>
            </a:r>
            <a:r>
              <a:rPr lang="en-CA" sz="1600" err="1"/>
              <a:t>egestas</a:t>
            </a:r>
            <a:r>
              <a:rPr lang="en-CA" sz="1600"/>
              <a:t>. Class </a:t>
            </a:r>
            <a:r>
              <a:rPr lang="en-CA" sz="1600" err="1"/>
              <a:t>aptent</a:t>
            </a:r>
            <a:r>
              <a:rPr lang="en-CA" sz="1600"/>
              <a:t> </a:t>
            </a:r>
            <a:r>
              <a:rPr lang="en-CA" sz="1600" err="1"/>
              <a:t>taciti</a:t>
            </a:r>
            <a:r>
              <a:rPr lang="en-CA" sz="1600"/>
              <a:t>. Morbi at </a:t>
            </a:r>
            <a:r>
              <a:rPr lang="en-CA" sz="1600" err="1"/>
              <a:t>risus</a:t>
            </a:r>
            <a:r>
              <a:rPr lang="en-CA" sz="1600"/>
              <a:t> </a:t>
            </a:r>
            <a:r>
              <a:rPr lang="en-CA" sz="1600" err="1"/>
              <a:t>augue</a:t>
            </a:r>
            <a:r>
              <a:rPr lang="en-CA" sz="1600"/>
              <a:t> gravida </a:t>
            </a:r>
            <a:r>
              <a:rPr lang="en-CA" sz="1600" err="1"/>
              <a:t>elementum</a:t>
            </a:r>
            <a:r>
              <a:rPr lang="en-CA" sz="1600"/>
              <a:t> pulvinar </a:t>
            </a:r>
            <a:r>
              <a:rPr lang="en-CA" sz="1600" err="1"/>
              <a:t>nisl</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r>
              <a:rPr lang="en-CA" sz="1600" err="1"/>
              <a:t>risus</a:t>
            </a:r>
            <a:r>
              <a:rPr lang="en-CA" sz="1600"/>
              <a:t> </a:t>
            </a:r>
            <a:r>
              <a:rPr lang="en-CA" sz="1600" err="1"/>
              <a:t>augue</a:t>
            </a:r>
            <a:r>
              <a:rPr lang="en-CA" sz="1600"/>
              <a:t>. </a:t>
            </a:r>
            <a:r>
              <a:rPr lang="en-CA" sz="1600" err="1"/>
              <a:t>Morbituim</a:t>
            </a:r>
            <a:r>
              <a:rPr lang="en-CA" sz="1600"/>
              <a:t> at </a:t>
            </a:r>
            <a:r>
              <a:rPr lang="en-CA" sz="1600" err="1"/>
              <a:t>risus</a:t>
            </a:r>
            <a:r>
              <a:rPr lang="en-CA" sz="1600"/>
              <a:t> a </a:t>
            </a:r>
            <a:r>
              <a:rPr lang="en-CA" sz="1600" err="1"/>
              <a:t>augue</a:t>
            </a:r>
            <a:r>
              <a:rPr lang="en-CA" sz="1600"/>
              <a:t> gravida </a:t>
            </a:r>
            <a:r>
              <a:rPr lang="en-CA" sz="1600" err="1"/>
              <a:t>elementum</a:t>
            </a:r>
            <a:r>
              <a:rPr lang="en-CA" sz="1600"/>
              <a:t>. Class </a:t>
            </a:r>
            <a:r>
              <a:rPr lang="en-CA" sz="1600" err="1"/>
              <a:t>aptent</a:t>
            </a:r>
            <a:r>
              <a:rPr lang="en-CA" sz="1600"/>
              <a:t> </a:t>
            </a:r>
            <a:r>
              <a:rPr lang="en-CA" sz="1600" err="1"/>
              <a:t>taciti</a:t>
            </a:r>
            <a:r>
              <a:rPr lang="en-CA" sz="1600"/>
              <a:t> </a:t>
            </a:r>
            <a:r>
              <a:rPr lang="en-CA" sz="1600" err="1"/>
              <a:t>sociosqu</a:t>
            </a:r>
            <a:r>
              <a:rPr lang="en-CA" sz="1600"/>
              <a:t> ad </a:t>
            </a:r>
            <a:r>
              <a:rPr lang="en-CA" sz="1600" err="1"/>
              <a:t>litora</a:t>
            </a:r>
            <a:r>
              <a:rPr lang="en-CA" sz="1600"/>
              <a:t> </a:t>
            </a:r>
            <a:r>
              <a:rPr lang="en-CA" sz="1600" err="1"/>
              <a:t>torquent</a:t>
            </a:r>
            <a:r>
              <a:rPr lang="en-CA" sz="1600"/>
              <a:t> per </a:t>
            </a:r>
            <a:r>
              <a:rPr lang="en-CA" sz="1600" err="1"/>
              <a:t>conubia</a:t>
            </a:r>
            <a:r>
              <a:rPr lang="en-CA" sz="1600"/>
              <a:t> nostra, per </a:t>
            </a:r>
            <a:r>
              <a:rPr lang="en-CA" sz="1600" err="1"/>
              <a:t>inceptos</a:t>
            </a:r>
            <a:r>
              <a:rPr lang="en-CA" sz="1600"/>
              <a:t> </a:t>
            </a:r>
            <a:r>
              <a:rPr lang="en-CA" sz="1600" err="1"/>
              <a:t>himenaeos</a:t>
            </a:r>
            <a:r>
              <a:rPr lang="en-CA" sz="1600"/>
              <a:t>. </a:t>
            </a:r>
            <a:r>
              <a:rPr lang="en-CA" sz="1600" err="1"/>
              <a:t>Himenaeos</a:t>
            </a:r>
            <a:r>
              <a:rPr lang="en-CA" sz="1600"/>
              <a:t>. Morbi at </a:t>
            </a:r>
            <a:r>
              <a:rPr lang="en-CA" sz="1600" err="1"/>
              <a:t>risus</a:t>
            </a:r>
            <a:r>
              <a:rPr lang="en-CA" sz="1600"/>
              <a:t> a </a:t>
            </a:r>
            <a:r>
              <a:rPr lang="en-CA" sz="1600" err="1"/>
              <a:t>augue</a:t>
            </a:r>
            <a:r>
              <a:rPr lang="en-CA" sz="1600"/>
              <a:t> gravida </a:t>
            </a:r>
            <a:r>
              <a:rPr lang="en-CA" sz="1600" err="1"/>
              <a:t>elementum</a:t>
            </a:r>
            <a:r>
              <a:rPr lang="en-CA" sz="1600"/>
              <a:t>. Gravida </a:t>
            </a:r>
            <a:r>
              <a:rPr lang="en-CA" sz="1600" err="1"/>
              <a:t>elementum</a:t>
            </a:r>
            <a:r>
              <a:rPr lang="en-CA" sz="1600"/>
              <a:t> pulvinar </a:t>
            </a:r>
            <a:r>
              <a:rPr lang="en-CA" sz="1600" err="1"/>
              <a:t>nislmauris</a:t>
            </a:r>
            <a:r>
              <a:rPr lang="en-CA" sz="1600"/>
              <a:t> auctor </a:t>
            </a:r>
            <a:r>
              <a:rPr lang="en-CA" sz="1600" err="1"/>
              <a:t>eleifend</a:t>
            </a:r>
            <a:r>
              <a:rPr lang="en-CA" sz="1600"/>
              <a:t> </a:t>
            </a:r>
            <a:r>
              <a:rPr lang="en-CA" sz="1600" err="1"/>
              <a:t>egestas</a:t>
            </a:r>
            <a:r>
              <a:rPr lang="en-CA" sz="1600"/>
              <a:t>. </a:t>
            </a:r>
            <a:r>
              <a:rPr lang="en-CA" sz="1600" err="1"/>
              <a:t>Himenaeos</a:t>
            </a:r>
            <a:r>
              <a:rPr lang="en-CA" sz="1600"/>
              <a:t>, </a:t>
            </a:r>
            <a:r>
              <a:rPr lang="en-CA" sz="1600" err="1"/>
              <a:t>toytaoma</a:t>
            </a:r>
            <a:r>
              <a:rPr lang="en-CA" sz="1600"/>
              <a:t> </a:t>
            </a:r>
            <a:r>
              <a:rPr lang="en-CA" sz="1600" err="1"/>
              <a:t>sasitica</a:t>
            </a:r>
            <a:r>
              <a:rPr lang="en-CA" sz="1600"/>
              <a:t> </a:t>
            </a:r>
            <a:r>
              <a:rPr lang="en-CA" sz="1600" err="1"/>
              <a:t>tortitium</a:t>
            </a:r>
            <a:r>
              <a:rPr lang="en-CA" sz="1600"/>
              <a:t>. </a:t>
            </a:r>
          </a:p>
        </p:txBody>
      </p:sp>
      <p:sp>
        <p:nvSpPr>
          <p:cNvPr id="13" name="Footer">
            <a:extLst>
              <a:ext uri="{FF2B5EF4-FFF2-40B4-BE49-F238E27FC236}">
                <a16:creationId xmlns:a16="http://schemas.microsoft.com/office/drawing/2014/main" id="{96144BDC-9128-0B55-4FA0-F505F683FEC6}"/>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sp>
        <p:nvSpPr>
          <p:cNvPr id="11" name="Page Number">
            <a:extLst>
              <a:ext uri="{FF2B5EF4-FFF2-40B4-BE49-F238E27FC236}">
                <a16:creationId xmlns:a16="http://schemas.microsoft.com/office/drawing/2014/main" id="{A80CC4C4-3E89-D64D-95E6-E7202C396AE5}"/>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6" name="TD Shield">
            <a:extLst>
              <a:ext uri="{FF2B5EF4-FFF2-40B4-BE49-F238E27FC236}">
                <a16:creationId xmlns:a16="http://schemas.microsoft.com/office/drawing/2014/main" id="{4F67DABE-E6F5-6359-0537-565E9F087F1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3AAC1860-18B9-486E-0555-6A1DC409B27B}"/>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1445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 Variety green MediumText">
    <p:bg>
      <p:bgPr>
        <a:solidFill>
          <a:schemeClr val="bg1"/>
        </a:solidFill>
        <a:effectLst/>
      </p:bgPr>
    </p:bg>
    <p:spTree>
      <p:nvGrpSpPr>
        <p:cNvPr id="1" name=""/>
        <p:cNvGrpSpPr/>
        <p:nvPr/>
      </p:nvGrpSpPr>
      <p:grpSpPr>
        <a:xfrm>
          <a:off x="0" y="0"/>
          <a:ext cx="0" cy="0"/>
          <a:chOff x="0" y="0"/>
          <a:chExt cx="0" cy="0"/>
        </a:xfrm>
      </p:grpSpPr>
      <p:grpSp>
        <p:nvGrpSpPr>
          <p:cNvPr id="5" name="Green background">
            <a:extLst>
              <a:ext uri="{FF2B5EF4-FFF2-40B4-BE49-F238E27FC236}">
                <a16:creationId xmlns:a16="http://schemas.microsoft.com/office/drawing/2014/main" id="{BA3222FC-276E-0D52-D532-E435158E645B}"/>
              </a:ext>
            </a:extLst>
          </p:cNvPr>
          <p:cNvGrpSpPr/>
          <p:nvPr userDrawn="1"/>
        </p:nvGrpSpPr>
        <p:grpSpPr>
          <a:xfrm>
            <a:off x="0" y="0"/>
            <a:ext cx="12192000" cy="6858000"/>
            <a:chOff x="0" y="0"/>
            <a:chExt cx="12192000" cy="6858000"/>
          </a:xfrm>
        </p:grpSpPr>
        <p:sp>
          <p:nvSpPr>
            <p:cNvPr id="9" name="Rectangle">
              <a:extLst>
                <a:ext uri="{FF2B5EF4-FFF2-40B4-BE49-F238E27FC236}">
                  <a16:creationId xmlns:a16="http://schemas.microsoft.com/office/drawing/2014/main" id="{B8E612CB-7425-148D-5FA6-4C241FA547BA}"/>
                </a:ext>
                <a:ext uri="{C183D7F6-B498-43B3-948B-1728B52AA6E4}">
                  <adec:decorative xmlns:adec="http://schemas.microsoft.com/office/drawing/2017/decorative" val="1"/>
                </a:ext>
              </a:extLst>
            </p:cNvPr>
            <p:cNvSpPr/>
            <p:nvPr userDrawn="1"/>
          </p:nvSpPr>
          <p:spPr>
            <a:xfrm>
              <a:off x="6858000" y="1"/>
              <a:ext cx="2653284" cy="2653284"/>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8A00"/>
                </a:solidFill>
              </a:endParaRPr>
            </a:p>
          </p:txBody>
        </p:sp>
        <p:sp>
          <p:nvSpPr>
            <p:cNvPr id="12" name="Rectangle">
              <a:extLst>
                <a:ext uri="{FF2B5EF4-FFF2-40B4-BE49-F238E27FC236}">
                  <a16:creationId xmlns:a16="http://schemas.microsoft.com/office/drawing/2014/main" id="{91D70E1D-67C9-5B88-E033-157A9B3D7061}"/>
                </a:ext>
                <a:ext uri="{C183D7F6-B498-43B3-948B-1728B52AA6E4}">
                  <adec:decorative xmlns:adec="http://schemas.microsoft.com/office/drawing/2017/decorative" val="1"/>
                </a:ext>
              </a:extLst>
            </p:cNvPr>
            <p:cNvSpPr/>
            <p:nvPr userDrawn="1"/>
          </p:nvSpPr>
          <p:spPr>
            <a:xfrm>
              <a:off x="6858000" y="2653285"/>
              <a:ext cx="5334000" cy="4204715"/>
            </a:xfrm>
            <a:prstGeom prst="rect">
              <a:avLst/>
            </a:prstGeom>
            <a:solidFill>
              <a:srgbClr val="038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8A00"/>
                </a:solidFill>
              </a:endParaRPr>
            </a:p>
          </p:txBody>
        </p:sp>
        <p:sp>
          <p:nvSpPr>
            <p:cNvPr id="2" name="Rectangle">
              <a:extLst>
                <a:ext uri="{FF2B5EF4-FFF2-40B4-BE49-F238E27FC236}">
                  <a16:creationId xmlns:a16="http://schemas.microsoft.com/office/drawing/2014/main" id="{D12D94B9-CA19-2C27-CC38-AB3DF8E3B037}"/>
                </a:ext>
                <a:ext uri="{C183D7F6-B498-43B3-948B-1728B52AA6E4}">
                  <adec:decorative xmlns:adec="http://schemas.microsoft.com/office/drawing/2017/decorative" val="1"/>
                </a:ext>
              </a:extLst>
            </p:cNvPr>
            <p:cNvSpPr/>
            <p:nvPr userDrawn="1"/>
          </p:nvSpPr>
          <p:spPr>
            <a:xfrm>
              <a:off x="0" y="0"/>
              <a:ext cx="6858000" cy="6858000"/>
            </a:xfrm>
            <a:prstGeom prst="rect">
              <a:avLst/>
            </a:prstGeom>
            <a:solidFill>
              <a:srgbClr val="1A5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lide title">
            <a:extLst>
              <a:ext uri="{FF2B5EF4-FFF2-40B4-BE49-F238E27FC236}">
                <a16:creationId xmlns:a16="http://schemas.microsoft.com/office/drawing/2014/main" id="{65F0444D-6147-B2BD-61EA-7F1F65D999B2}"/>
              </a:ext>
            </a:extLst>
          </p:cNvPr>
          <p:cNvSpPr>
            <a:spLocks noGrp="1"/>
          </p:cNvSpPr>
          <p:nvPr>
            <p:ph type="ctrTitle" hasCustomPrompt="1"/>
          </p:nvPr>
        </p:nvSpPr>
        <p:spPr>
          <a:xfrm>
            <a:off x="792667" y="780257"/>
            <a:ext cx="5303334" cy="358041"/>
          </a:xfrm>
        </p:spPr>
        <p:txBody>
          <a:bodyPr lIns="0" tIns="0" rIns="0" bIns="36000" anchor="t" anchorCtr="0">
            <a:noAutofit/>
          </a:bodyPr>
          <a:lstStyle>
            <a:lvl1pPr algn="l">
              <a:defRPr sz="2800" b="1" i="0">
                <a:solidFill>
                  <a:schemeClr val="bg1"/>
                </a:solidFill>
                <a:latin typeface="TD Graphik Semibold" panose="020B0503030202060203" pitchFamily="34" charset="77"/>
              </a:defRPr>
            </a:lvl1pPr>
          </a:lstStyle>
          <a:p>
            <a:r>
              <a:rPr lang="en-US"/>
              <a:t>Insert slide title here</a:t>
            </a:r>
          </a:p>
        </p:txBody>
      </p:sp>
      <p:sp>
        <p:nvSpPr>
          <p:cNvPr id="4" name="Statement quote">
            <a:extLst>
              <a:ext uri="{FF2B5EF4-FFF2-40B4-BE49-F238E27FC236}">
                <a16:creationId xmlns:a16="http://schemas.microsoft.com/office/drawing/2014/main" id="{F275D0A2-AE19-7D4F-C7DA-EE24F5FA5D8C}"/>
              </a:ext>
            </a:extLst>
          </p:cNvPr>
          <p:cNvSpPr>
            <a:spLocks noGrp="1"/>
          </p:cNvSpPr>
          <p:nvPr>
            <p:ph type="body" sz="quarter" idx="13" hasCustomPrompt="1"/>
          </p:nvPr>
        </p:nvSpPr>
        <p:spPr>
          <a:xfrm>
            <a:off x="812478" y="2280252"/>
            <a:ext cx="5283521" cy="2464468"/>
          </a:xfrm>
        </p:spPr>
        <p:txBody>
          <a:bodyPr lIns="0" tIns="0" rIns="0" bIns="0">
            <a:noAutofit/>
          </a:bodyPr>
          <a:lstStyle>
            <a:lvl1pPr marL="0" indent="0">
              <a:buNone/>
              <a:defRPr sz="3600" b="1" i="0">
                <a:solidFill>
                  <a:schemeClr val="bg1"/>
                </a:solidFill>
                <a:latin typeface="TD Graphik Medium" panose="020B0503030202060203" pitchFamily="34" charset="77"/>
              </a:defRPr>
            </a:lvl1pPr>
          </a:lstStyle>
          <a:p>
            <a:pPr lvl="0"/>
            <a:r>
              <a:rPr lang="en-US"/>
              <a:t>Explore unexpectedly human ways to manage your bank accounts 24/7—even when you're on the go.</a:t>
            </a:r>
          </a:p>
        </p:txBody>
      </p:sp>
      <p:sp>
        <p:nvSpPr>
          <p:cNvPr id="14" name="Quote citation">
            <a:extLst>
              <a:ext uri="{FF2B5EF4-FFF2-40B4-BE49-F238E27FC236}">
                <a16:creationId xmlns:a16="http://schemas.microsoft.com/office/drawing/2014/main" id="{9BD20076-AB61-2058-C0A9-476705A0E681}"/>
              </a:ext>
            </a:extLst>
          </p:cNvPr>
          <p:cNvSpPr>
            <a:spLocks noGrp="1"/>
          </p:cNvSpPr>
          <p:nvPr>
            <p:ph type="body" sz="quarter" idx="11" hasCustomPrompt="1"/>
          </p:nvPr>
        </p:nvSpPr>
        <p:spPr>
          <a:xfrm>
            <a:off x="792667" y="5034102"/>
            <a:ext cx="3637228" cy="204626"/>
          </a:xfrm>
        </p:spPr>
        <p:txBody>
          <a:bodyPr lIns="0" tIns="0" rIns="0" bIns="0">
            <a:noAutofit/>
          </a:bodyPr>
          <a:lstStyle>
            <a:lvl1pPr marL="0" indent="0">
              <a:buNone/>
              <a:defRPr sz="2000" b="0" i="0">
                <a:solidFill>
                  <a:schemeClr val="bg1"/>
                </a:solidFill>
                <a:latin typeface="TD Graphik Semilight" panose="020B0503030202060203" pitchFamily="34" charset="77"/>
              </a:defRPr>
            </a:lvl1pPr>
          </a:lstStyle>
          <a:p>
            <a:pPr lvl="0"/>
            <a:r>
              <a:rPr lang="en-US"/>
              <a:t>Quote citation </a:t>
            </a:r>
          </a:p>
        </p:txBody>
      </p:sp>
      <p:sp>
        <p:nvSpPr>
          <p:cNvPr id="18" name="Footer">
            <a:extLst>
              <a:ext uri="{FF2B5EF4-FFF2-40B4-BE49-F238E27FC236}">
                <a16:creationId xmlns:a16="http://schemas.microsoft.com/office/drawing/2014/main" id="{30D4BBFB-AC4F-9C8E-9CDB-274170F2E3FF}"/>
              </a:ext>
            </a:extLst>
          </p:cNvPr>
          <p:cNvSpPr>
            <a:spLocks noGrp="1"/>
          </p:cNvSpPr>
          <p:nvPr>
            <p:ph type="ftr" sz="quarter" idx="3"/>
          </p:nvPr>
        </p:nvSpPr>
        <p:spPr>
          <a:xfrm>
            <a:off x="33496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sp>
        <p:nvSpPr>
          <p:cNvPr id="15" name="Page Number">
            <a:extLst>
              <a:ext uri="{FF2B5EF4-FFF2-40B4-BE49-F238E27FC236}">
                <a16:creationId xmlns:a16="http://schemas.microsoft.com/office/drawing/2014/main" id="{88E6FB0E-2957-E1C7-BD8D-26D47A52A436}"/>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pic>
        <p:nvPicPr>
          <p:cNvPr id="3" name="TD shield">
            <a:extLst>
              <a:ext uri="{FF2B5EF4-FFF2-40B4-BE49-F238E27FC236}">
                <a16:creationId xmlns:a16="http://schemas.microsoft.com/office/drawing/2014/main" id="{A14F858E-DAC6-634A-06D5-A8FF56F80A3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Tree>
    <p:extLst>
      <p:ext uri="{BB962C8B-B14F-4D97-AF65-F5344CB8AC3E}">
        <p14:creationId xmlns:p14="http://schemas.microsoft.com/office/powerpoint/2010/main" val="27860167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tement - Speach bubble green medium text">
    <p:bg>
      <p:bgPr>
        <a:solidFill>
          <a:schemeClr val="bg1"/>
        </a:solidFill>
        <a:effectLst/>
      </p:bgPr>
    </p:bg>
    <p:spTree>
      <p:nvGrpSpPr>
        <p:cNvPr id="1" name=""/>
        <p:cNvGrpSpPr/>
        <p:nvPr/>
      </p:nvGrpSpPr>
      <p:grpSpPr>
        <a:xfrm>
          <a:off x="0" y="0"/>
          <a:ext cx="0" cy="0"/>
          <a:chOff x="0" y="0"/>
          <a:chExt cx="0" cy="0"/>
        </a:xfrm>
      </p:grpSpPr>
      <p:sp>
        <p:nvSpPr>
          <p:cNvPr id="4" name="Green rectangle">
            <a:extLst>
              <a:ext uri="{FF2B5EF4-FFF2-40B4-BE49-F238E27FC236}">
                <a16:creationId xmlns:a16="http://schemas.microsoft.com/office/drawing/2014/main" id="{69EF3924-F95A-E303-97ED-C81342BD443B}"/>
              </a:ext>
            </a:extLst>
          </p:cNvPr>
          <p:cNvSpPr/>
          <p:nvPr userDrawn="1"/>
        </p:nvSpPr>
        <p:spPr>
          <a:xfrm>
            <a:off x="3201" y="0"/>
            <a:ext cx="1105062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title">
            <a:extLst>
              <a:ext uri="{FF2B5EF4-FFF2-40B4-BE49-F238E27FC236}">
                <a16:creationId xmlns:a16="http://schemas.microsoft.com/office/drawing/2014/main" id="{1EFD09F5-4673-3F53-5703-7FA8049AED31}"/>
              </a:ext>
            </a:extLst>
          </p:cNvPr>
          <p:cNvSpPr>
            <a:spLocks noGrp="1"/>
          </p:cNvSpPr>
          <p:nvPr>
            <p:ph type="ctrTitle" hasCustomPrompt="1"/>
          </p:nvPr>
        </p:nvSpPr>
        <p:spPr>
          <a:xfrm>
            <a:off x="792666" y="780257"/>
            <a:ext cx="6459107" cy="358041"/>
          </a:xfrm>
        </p:spPr>
        <p:txBody>
          <a:bodyPr lIns="0" tIns="0" rIns="0" bIns="36000" anchor="t" anchorCtr="0">
            <a:noAutofit/>
          </a:bodyPr>
          <a:lstStyle>
            <a:lvl1pPr algn="l">
              <a:defRPr sz="2800" b="1" i="0">
                <a:solidFill>
                  <a:srgbClr val="1C1C1C"/>
                </a:solidFill>
                <a:latin typeface="TD Graphik Semibold" panose="020B0503030202060203" pitchFamily="34" charset="77"/>
              </a:defRPr>
            </a:lvl1pPr>
          </a:lstStyle>
          <a:p>
            <a:r>
              <a:rPr lang="en-US"/>
              <a:t>Insert slide title here</a:t>
            </a:r>
          </a:p>
        </p:txBody>
      </p:sp>
      <p:pic>
        <p:nvPicPr>
          <p:cNvPr id="3" name="Quote bubble" descr="White quote bubble with a dark green border&#10;">
            <a:extLst>
              <a:ext uri="{FF2B5EF4-FFF2-40B4-BE49-F238E27FC236}">
                <a16:creationId xmlns:a16="http://schemas.microsoft.com/office/drawing/2014/main" id="{8515FE91-07E6-51C9-09D0-C8403961E0A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42312" y="1477597"/>
            <a:ext cx="7772400" cy="4984229"/>
          </a:xfrm>
          <a:prstGeom prst="rect">
            <a:avLst/>
          </a:prstGeom>
        </p:spPr>
      </p:pic>
      <p:sp>
        <p:nvSpPr>
          <p:cNvPr id="13" name="Quote citation">
            <a:extLst>
              <a:ext uri="{FF2B5EF4-FFF2-40B4-BE49-F238E27FC236}">
                <a16:creationId xmlns:a16="http://schemas.microsoft.com/office/drawing/2014/main" id="{C774C8D4-2264-E17A-51A5-3193DA03F83A}"/>
              </a:ext>
            </a:extLst>
          </p:cNvPr>
          <p:cNvSpPr>
            <a:spLocks noGrp="1"/>
          </p:cNvSpPr>
          <p:nvPr>
            <p:ph type="body" sz="quarter" idx="11" hasCustomPrompt="1"/>
          </p:nvPr>
        </p:nvSpPr>
        <p:spPr>
          <a:xfrm>
            <a:off x="3297711" y="4683719"/>
            <a:ext cx="3637228" cy="204626"/>
          </a:xfrm>
        </p:spPr>
        <p:txBody>
          <a:bodyPr lIns="0" tIns="0" rIns="0" bIns="0">
            <a:normAutofit/>
          </a:bodyPr>
          <a:lstStyle>
            <a:lvl1pPr marL="0" indent="0">
              <a:buNone/>
              <a:defRPr sz="1600" b="0" i="0">
                <a:solidFill>
                  <a:srgbClr val="1A5336"/>
                </a:solidFill>
                <a:latin typeface="TD Graphik Semilight" panose="020B0503030202060203" pitchFamily="34" charset="77"/>
              </a:defRPr>
            </a:lvl1pPr>
          </a:lstStyle>
          <a:p>
            <a:pPr lvl="0"/>
            <a:r>
              <a:rPr lang="en-US"/>
              <a:t>TD Bank</a:t>
            </a:r>
          </a:p>
        </p:txBody>
      </p:sp>
      <p:sp>
        <p:nvSpPr>
          <p:cNvPr id="16" name="Quote">
            <a:extLst>
              <a:ext uri="{FF2B5EF4-FFF2-40B4-BE49-F238E27FC236}">
                <a16:creationId xmlns:a16="http://schemas.microsoft.com/office/drawing/2014/main" id="{1E1D04BB-8AD7-DEE2-27B1-A27EE4D95490}"/>
              </a:ext>
            </a:extLst>
          </p:cNvPr>
          <p:cNvSpPr>
            <a:spLocks noGrp="1"/>
          </p:cNvSpPr>
          <p:nvPr>
            <p:ph type="body" sz="quarter" idx="13" hasCustomPrompt="1"/>
          </p:nvPr>
        </p:nvSpPr>
        <p:spPr>
          <a:xfrm>
            <a:off x="3297711" y="2230843"/>
            <a:ext cx="5059543" cy="2452876"/>
          </a:xfrm>
        </p:spPr>
        <p:txBody>
          <a:bodyPr lIns="0" tIns="0" rIns="0" bIns="0">
            <a:noAutofit/>
          </a:bodyPr>
          <a:lstStyle>
            <a:lvl1pPr marL="0" indent="0">
              <a:buNone/>
              <a:defRPr sz="3600" b="1" i="0">
                <a:solidFill>
                  <a:srgbClr val="1A5336"/>
                </a:solidFill>
                <a:latin typeface="TD Graphik Medium" panose="020B0503030202060203" pitchFamily="34" charset="77"/>
              </a:defRPr>
            </a:lvl1pPr>
          </a:lstStyle>
          <a:p>
            <a:pPr lvl="0"/>
            <a:r>
              <a:rPr lang="en-US"/>
              <a:t>Explore unexpectedly human ways to manage your bank accounts 24/7</a:t>
            </a:r>
          </a:p>
        </p:txBody>
      </p:sp>
      <p:sp>
        <p:nvSpPr>
          <p:cNvPr id="10" name="Page Number">
            <a:extLst>
              <a:ext uri="{FF2B5EF4-FFF2-40B4-BE49-F238E27FC236}">
                <a16:creationId xmlns:a16="http://schemas.microsoft.com/office/drawing/2014/main" id="{3BDEDAC0-14DE-4744-30BD-D6C93EEFC0B3}"/>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sp>
        <p:nvSpPr>
          <p:cNvPr id="11" name="Footer">
            <a:extLst>
              <a:ext uri="{FF2B5EF4-FFF2-40B4-BE49-F238E27FC236}">
                <a16:creationId xmlns:a16="http://schemas.microsoft.com/office/drawing/2014/main" id="{C36A0C7C-6164-6866-D00C-D549433992CD}"/>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1C1C1C"/>
                </a:solidFill>
                <a:latin typeface="TD Graphik Semilight" panose="020B0503030202060203" pitchFamily="34" charset="77"/>
              </a:defRPr>
            </a:lvl1pPr>
          </a:lstStyle>
          <a:p>
            <a:endParaRPr lang="en-US"/>
          </a:p>
        </p:txBody>
      </p:sp>
      <p:pic>
        <p:nvPicPr>
          <p:cNvPr id="6" name="TD Shield">
            <a:extLst>
              <a:ext uri="{FF2B5EF4-FFF2-40B4-BE49-F238E27FC236}">
                <a16:creationId xmlns:a16="http://schemas.microsoft.com/office/drawing/2014/main" id="{C1D73E0E-3EA2-A610-A232-3EC6DC9495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99334" y="348209"/>
            <a:ext cx="482222" cy="432048"/>
          </a:xfrm>
          <a:prstGeom prst="rect">
            <a:avLst/>
          </a:prstGeom>
        </p:spPr>
      </p:pic>
      <p:sp>
        <p:nvSpPr>
          <p:cNvPr id="2" name="Rectangle 1">
            <a:extLst>
              <a:ext uri="{FF2B5EF4-FFF2-40B4-BE49-F238E27FC236}">
                <a16:creationId xmlns:a16="http://schemas.microsoft.com/office/drawing/2014/main" id="{FB9D419D-4A74-67AB-A364-9A3974E48245}"/>
              </a:ext>
            </a:extLst>
          </p:cNvPr>
          <p:cNvSpPr/>
          <p:nvPr userDrawn="1"/>
        </p:nvSpPr>
        <p:spPr>
          <a:xfrm flipV="1">
            <a:off x="0" y="6846320"/>
            <a:ext cx="12192000" cy="72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36931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 White background and TD Square">
    <p:bg>
      <p:bgPr>
        <a:solidFill>
          <a:schemeClr val="bg1"/>
        </a:solidFill>
        <a:effectLst/>
      </p:bgPr>
    </p:bg>
    <p:spTree>
      <p:nvGrpSpPr>
        <p:cNvPr id="1" name=""/>
        <p:cNvGrpSpPr/>
        <p:nvPr/>
      </p:nvGrpSpPr>
      <p:grpSpPr>
        <a:xfrm>
          <a:off x="0" y="0"/>
          <a:ext cx="0" cy="0"/>
          <a:chOff x="0" y="0"/>
          <a:chExt cx="0" cy="0"/>
        </a:xfrm>
      </p:grpSpPr>
      <p:sp>
        <p:nvSpPr>
          <p:cNvPr id="3" name="Thank you subhead">
            <a:extLst>
              <a:ext uri="{FF2B5EF4-FFF2-40B4-BE49-F238E27FC236}">
                <a16:creationId xmlns:a16="http://schemas.microsoft.com/office/drawing/2014/main" id="{53BF40A3-3729-BA2C-9B9E-B22F7CA67F3E}"/>
              </a:ext>
            </a:extLst>
          </p:cNvPr>
          <p:cNvSpPr>
            <a:spLocks noGrp="1"/>
          </p:cNvSpPr>
          <p:nvPr>
            <p:ph type="body" idx="1" hasCustomPrompt="1"/>
          </p:nvPr>
        </p:nvSpPr>
        <p:spPr>
          <a:xfrm>
            <a:off x="749299" y="3956211"/>
            <a:ext cx="6870701" cy="1857793"/>
          </a:xfrm>
        </p:spPr>
        <p:txBody>
          <a:bodyPr anchor="t">
            <a:normAutofit/>
          </a:bodyPr>
          <a:lstStyle>
            <a:lvl1pPr marL="0" indent="0">
              <a:buNone/>
              <a:defRPr sz="2000" b="0" i="0">
                <a:solidFill>
                  <a:schemeClr val="tx1"/>
                </a:solidFill>
                <a:latin typeface="TD Graphik Semilight" panose="020B0503030202060203" pitchFamily="34" charset="77"/>
              </a:defRPr>
            </a:lvl1pPr>
            <a:lvl2pPr marL="685823" indent="0">
              <a:buNone/>
              <a:defRPr sz="3000">
                <a:solidFill>
                  <a:schemeClr val="tx1">
                    <a:tint val="75000"/>
                  </a:schemeClr>
                </a:solidFill>
              </a:defRPr>
            </a:lvl2pPr>
            <a:lvl3pPr marL="1371645" indent="0">
              <a:buNone/>
              <a:defRPr sz="2700">
                <a:solidFill>
                  <a:schemeClr val="tx1">
                    <a:tint val="75000"/>
                  </a:schemeClr>
                </a:solidFill>
              </a:defRPr>
            </a:lvl3pPr>
            <a:lvl4pPr marL="2057468" indent="0">
              <a:buNone/>
              <a:defRPr sz="2400">
                <a:solidFill>
                  <a:schemeClr val="tx1">
                    <a:tint val="75000"/>
                  </a:schemeClr>
                </a:solidFill>
              </a:defRPr>
            </a:lvl4pPr>
            <a:lvl5pPr marL="2743292" indent="0">
              <a:buNone/>
              <a:defRPr sz="2400">
                <a:solidFill>
                  <a:schemeClr val="tx1">
                    <a:tint val="75000"/>
                  </a:schemeClr>
                </a:solidFill>
              </a:defRPr>
            </a:lvl5pPr>
            <a:lvl6pPr marL="3429114" indent="0">
              <a:buNone/>
              <a:defRPr sz="2400">
                <a:solidFill>
                  <a:schemeClr val="tx1">
                    <a:tint val="75000"/>
                  </a:schemeClr>
                </a:solidFill>
              </a:defRPr>
            </a:lvl6pPr>
            <a:lvl7pPr marL="4114937" indent="0">
              <a:buNone/>
              <a:defRPr sz="2400">
                <a:solidFill>
                  <a:schemeClr val="tx1">
                    <a:tint val="75000"/>
                  </a:schemeClr>
                </a:solidFill>
              </a:defRPr>
            </a:lvl7pPr>
            <a:lvl8pPr marL="4800760" indent="0">
              <a:buNone/>
              <a:defRPr sz="2400">
                <a:solidFill>
                  <a:schemeClr val="tx1">
                    <a:tint val="75000"/>
                  </a:schemeClr>
                </a:solidFill>
              </a:defRPr>
            </a:lvl8pPr>
            <a:lvl9pPr marL="5486583" indent="0">
              <a:buNone/>
              <a:defRPr sz="2400">
                <a:solidFill>
                  <a:schemeClr val="tx1">
                    <a:tint val="75000"/>
                  </a:schemeClr>
                </a:solidFill>
              </a:defRPr>
            </a:lvl9pPr>
          </a:lstStyle>
          <a:p>
            <a:pPr lvl="0"/>
            <a:r>
              <a:rPr lang="en-US"/>
              <a:t>Optional supporting text</a:t>
            </a:r>
          </a:p>
        </p:txBody>
      </p:sp>
      <p:sp>
        <p:nvSpPr>
          <p:cNvPr id="13" name="Green Rectangle">
            <a:extLst>
              <a:ext uri="{FF2B5EF4-FFF2-40B4-BE49-F238E27FC236}">
                <a16:creationId xmlns:a16="http://schemas.microsoft.com/office/drawing/2014/main" id="{46ED00FC-075A-0F69-4BFF-2F89FDBEABB4}"/>
              </a:ext>
              <a:ext uri="{C183D7F6-B498-43B3-948B-1728B52AA6E4}">
                <adec:decorative xmlns:adec="http://schemas.microsoft.com/office/drawing/2017/decorative" val="1"/>
              </a:ext>
            </a:extLst>
          </p:cNvPr>
          <p:cNvSpPr/>
          <p:nvPr userDrawn="1"/>
        </p:nvSpPr>
        <p:spPr>
          <a:xfrm>
            <a:off x="8134597" y="2800597"/>
            <a:ext cx="4057403" cy="4057403"/>
          </a:xfrm>
          <a:prstGeom prst="rect">
            <a:avLst/>
          </a:prstGeom>
          <a:solidFill>
            <a:srgbClr val="008A00"/>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roject Name">
            <a:extLst>
              <a:ext uri="{FF2B5EF4-FFF2-40B4-BE49-F238E27FC236}">
                <a16:creationId xmlns:a16="http://schemas.microsoft.com/office/drawing/2014/main" id="{01E2E359-EB15-E51D-756A-1F14A8000161}"/>
              </a:ext>
            </a:extLst>
          </p:cNvPr>
          <p:cNvSpPr>
            <a:spLocks noGrp="1"/>
          </p:cNvSpPr>
          <p:nvPr>
            <p:ph type="body" sz="quarter" idx="15" hasCustomPrompt="1"/>
          </p:nvPr>
        </p:nvSpPr>
        <p:spPr>
          <a:xfrm>
            <a:off x="8760891" y="4427817"/>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Project Name</a:t>
            </a:r>
          </a:p>
        </p:txBody>
      </p:sp>
      <p:sp>
        <p:nvSpPr>
          <p:cNvPr id="15" name="Date">
            <a:extLst>
              <a:ext uri="{FF2B5EF4-FFF2-40B4-BE49-F238E27FC236}">
                <a16:creationId xmlns:a16="http://schemas.microsoft.com/office/drawing/2014/main" id="{B90E27F3-FC2C-A6A3-7557-DB611AE44BA6}"/>
              </a:ext>
            </a:extLst>
          </p:cNvPr>
          <p:cNvSpPr>
            <a:spLocks noGrp="1"/>
          </p:cNvSpPr>
          <p:nvPr>
            <p:ph type="body" sz="quarter" idx="12" hasCustomPrompt="1"/>
          </p:nvPr>
        </p:nvSpPr>
        <p:spPr>
          <a:xfrm>
            <a:off x="8761578" y="4754692"/>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Date</a:t>
            </a:r>
          </a:p>
        </p:txBody>
      </p:sp>
      <p:sp>
        <p:nvSpPr>
          <p:cNvPr id="19" name="Team Name">
            <a:extLst>
              <a:ext uri="{FF2B5EF4-FFF2-40B4-BE49-F238E27FC236}">
                <a16:creationId xmlns:a16="http://schemas.microsoft.com/office/drawing/2014/main" id="{0BBD7591-D36B-7433-3C15-9E5B2B291927}"/>
              </a:ext>
            </a:extLst>
          </p:cNvPr>
          <p:cNvSpPr>
            <a:spLocks noGrp="1"/>
          </p:cNvSpPr>
          <p:nvPr>
            <p:ph type="body" sz="quarter" idx="16" hasCustomPrompt="1"/>
          </p:nvPr>
        </p:nvSpPr>
        <p:spPr>
          <a:xfrm>
            <a:off x="8760651" y="5295296"/>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Team Name</a:t>
            </a:r>
          </a:p>
        </p:txBody>
      </p:sp>
      <p:sp>
        <p:nvSpPr>
          <p:cNvPr id="17" name="Members">
            <a:extLst>
              <a:ext uri="{FF2B5EF4-FFF2-40B4-BE49-F238E27FC236}">
                <a16:creationId xmlns:a16="http://schemas.microsoft.com/office/drawing/2014/main" id="{B17948B1-A928-1004-27AC-AE43D857AEC9}"/>
              </a:ext>
            </a:extLst>
          </p:cNvPr>
          <p:cNvSpPr>
            <a:spLocks noGrp="1"/>
          </p:cNvSpPr>
          <p:nvPr>
            <p:ph type="body" sz="quarter" idx="14" hasCustomPrompt="1"/>
          </p:nvPr>
        </p:nvSpPr>
        <p:spPr>
          <a:xfrm>
            <a:off x="8761578" y="5609378"/>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Members</a:t>
            </a:r>
          </a:p>
        </p:txBody>
      </p:sp>
      <p:sp>
        <p:nvSpPr>
          <p:cNvPr id="14" name="Footer">
            <a:extLst>
              <a:ext uri="{FF2B5EF4-FFF2-40B4-BE49-F238E27FC236}">
                <a16:creationId xmlns:a16="http://schemas.microsoft.com/office/drawing/2014/main" id="{A104A153-5B2F-CD56-D823-7A68E9550FC1}"/>
              </a:ext>
            </a:extLst>
          </p:cNvPr>
          <p:cNvSpPr>
            <a:spLocks noGrp="1"/>
          </p:cNvSpPr>
          <p:nvPr>
            <p:ph type="ftr" sz="quarter" idx="3"/>
          </p:nvPr>
        </p:nvSpPr>
        <p:spPr>
          <a:xfrm>
            <a:off x="334963" y="6473448"/>
            <a:ext cx="2483235" cy="184666"/>
          </a:xfrm>
        </p:spPr>
        <p:txBody>
          <a:bodyPr lIns="0" tIns="0" rIns="0" bIns="0"/>
          <a:lstStyle>
            <a:lvl1pPr algn="l">
              <a:defRPr sz="1600" b="0" i="0">
                <a:solidFill>
                  <a:srgbClr val="616161"/>
                </a:solidFill>
                <a:latin typeface="TD Graphik Semilight" panose="020B0503030202060203" pitchFamily="34" charset="77"/>
              </a:defRPr>
            </a:lvl1pPr>
          </a:lstStyle>
          <a:p>
            <a:endParaRPr lang="en-US"/>
          </a:p>
        </p:txBody>
      </p:sp>
      <p:sp>
        <p:nvSpPr>
          <p:cNvPr id="12" name="Page Number">
            <a:extLst>
              <a:ext uri="{FF2B5EF4-FFF2-40B4-BE49-F238E27FC236}">
                <a16:creationId xmlns:a16="http://schemas.microsoft.com/office/drawing/2014/main" id="{F17DF3F3-9CA9-4986-E088-9B934F408FC6}"/>
              </a:ext>
            </a:extLst>
          </p:cNvPr>
          <p:cNvSpPr/>
          <p:nvPr userDrawn="1"/>
        </p:nvSpPr>
        <p:spPr>
          <a:xfrm>
            <a:off x="10982552" y="6473448"/>
            <a:ext cx="874486" cy="231117"/>
          </a:xfrm>
          <a:prstGeom prst="rect">
            <a:avLst/>
          </a:prstGeom>
          <a:noFill/>
          <a:ln/>
          <a:effectLst/>
        </p:spPr>
        <p:txBody>
          <a:bodyPr wrap="square" lIns="0" tIns="0" rIns="0" bIns="0" rtlCol="0" anchor="t"/>
          <a:lstStyle/>
          <a:p>
            <a:pPr algn="r">
              <a:lnSpc>
                <a:spcPts val="1200"/>
              </a:lnSpc>
            </a:pPr>
            <a:fld id="{813E1539-BDFC-1842-B3FB-E5DB7506B1D6}" type="slidenum">
              <a:rPr lang="en-US" sz="1600" b="0" i="0" smtClean="0">
                <a:solidFill>
                  <a:srgbClr val="1C1C1C"/>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rgbClr val="1C1C1C"/>
              </a:solidFill>
            </a:endParaRPr>
          </a:p>
        </p:txBody>
      </p:sp>
      <p:pic>
        <p:nvPicPr>
          <p:cNvPr id="7" name="TD Shield" descr="TD shield logo in white and green.">
            <a:extLst>
              <a:ext uri="{FF2B5EF4-FFF2-40B4-BE49-F238E27FC236}">
                <a16:creationId xmlns:a16="http://schemas.microsoft.com/office/drawing/2014/main" id="{56BA1358-9F7F-F774-7868-3C82FCDBFB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70132" y="390632"/>
            <a:ext cx="512757" cy="459406"/>
          </a:xfrm>
          <a:prstGeom prst="rect">
            <a:avLst/>
          </a:prstGeom>
        </p:spPr>
      </p:pic>
      <p:pic>
        <p:nvPicPr>
          <p:cNvPr id="8" name="Picture 7" descr="A green and black logo&#10;&#10;Description automatically generated">
            <a:extLst>
              <a:ext uri="{FF2B5EF4-FFF2-40B4-BE49-F238E27FC236}">
                <a16:creationId xmlns:a16="http://schemas.microsoft.com/office/drawing/2014/main" id="{19F3E693-0653-C7F0-DB88-221FC6EB42E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206" y="147890"/>
            <a:ext cx="2258098" cy="922548"/>
          </a:xfrm>
          <a:prstGeom prst="rect">
            <a:avLst/>
          </a:prstGeom>
        </p:spPr>
      </p:pic>
      <p:sp>
        <p:nvSpPr>
          <p:cNvPr id="4" name="TextBox 3">
            <a:extLst>
              <a:ext uri="{FF2B5EF4-FFF2-40B4-BE49-F238E27FC236}">
                <a16:creationId xmlns:a16="http://schemas.microsoft.com/office/drawing/2014/main" id="{257B43F4-99B2-8C2E-E1B7-00799D3AC5FA}"/>
              </a:ext>
            </a:extLst>
          </p:cNvPr>
          <p:cNvSpPr txBox="1"/>
          <p:nvPr userDrawn="1"/>
        </p:nvSpPr>
        <p:spPr>
          <a:xfrm>
            <a:off x="749299" y="2428100"/>
            <a:ext cx="5657318" cy="1528111"/>
          </a:xfrm>
          <a:prstGeom prst="rect">
            <a:avLst/>
          </a:prstGeom>
          <a:noFill/>
        </p:spPr>
        <p:txBody>
          <a:bodyPr wrap="none" rtlCol="0">
            <a:spAutoFit/>
          </a:bodyPr>
          <a:lstStyle/>
          <a:p>
            <a:r>
              <a:rPr lang="en-US" sz="9330" b="1" dirty="0"/>
              <a:t>Thank you.</a:t>
            </a:r>
            <a:endParaRPr lang="en-CA" sz="9330" b="1" dirty="0"/>
          </a:p>
        </p:txBody>
      </p:sp>
    </p:spTree>
    <p:extLst>
      <p:ext uri="{BB962C8B-B14F-4D97-AF65-F5344CB8AC3E}">
        <p14:creationId xmlns:p14="http://schemas.microsoft.com/office/powerpoint/2010/main" val="107082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D green square with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5C1F1-7017-44B4-84CA-DBABD25ABE02}"/>
              </a:ext>
            </a:extLst>
          </p:cNvPr>
          <p:cNvPicPr>
            <a:picLocks noChangeAspect="1"/>
          </p:cNvPicPr>
          <p:nvPr userDrawn="1"/>
        </p:nvPicPr>
        <p:blipFill>
          <a:blip r:embed="rId2" cstate="email">
            <a:alphaModFix amt="80000"/>
            <a:extLst>
              <a:ext uri="{BEBA8EAE-BF5A-486C-A8C5-ECC9F3942E4B}">
                <a14:imgProps xmlns:a14="http://schemas.microsoft.com/office/drawing/2010/main">
                  <a14:imgLayer r:embed="rId3">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1" y="-12192"/>
            <a:ext cx="12212520" cy="6051303"/>
          </a:xfrm>
          <a:prstGeom prst="rect">
            <a:avLst/>
          </a:prstGeom>
        </p:spPr>
      </p:pic>
      <p:sp>
        <p:nvSpPr>
          <p:cNvPr id="5" name="Rectangle 4">
            <a:extLst>
              <a:ext uri="{FF2B5EF4-FFF2-40B4-BE49-F238E27FC236}">
                <a16:creationId xmlns:a16="http://schemas.microsoft.com/office/drawing/2014/main" id="{79C8B552-BA70-11DE-1579-811F3DAC4671}"/>
              </a:ext>
            </a:extLst>
          </p:cNvPr>
          <p:cNvSpPr/>
          <p:nvPr userDrawn="1"/>
        </p:nvSpPr>
        <p:spPr>
          <a:xfrm>
            <a:off x="1" y="5932967"/>
            <a:ext cx="12192000" cy="925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D Square">
            <a:extLst>
              <a:ext uri="{FF2B5EF4-FFF2-40B4-BE49-F238E27FC236}">
                <a16:creationId xmlns:a16="http://schemas.microsoft.com/office/drawing/2014/main" id="{9E029B83-7685-B324-7EA1-14B692AB8C92}"/>
              </a:ext>
            </a:extLst>
          </p:cNvPr>
          <p:cNvSpPr/>
          <p:nvPr userDrawn="1"/>
        </p:nvSpPr>
        <p:spPr>
          <a:xfrm>
            <a:off x="621473" y="826597"/>
            <a:ext cx="4300971" cy="4300971"/>
          </a:xfrm>
          <a:prstGeom prst="rect">
            <a:avLst/>
          </a:prstGeom>
          <a:solidFill>
            <a:srgbClr val="008A00"/>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ver title">
            <a:extLst>
              <a:ext uri="{FF2B5EF4-FFF2-40B4-BE49-F238E27FC236}">
                <a16:creationId xmlns:a16="http://schemas.microsoft.com/office/drawing/2014/main" id="{42C70EAE-2094-35F2-5370-DCA6573E716B}"/>
              </a:ext>
            </a:extLst>
          </p:cNvPr>
          <p:cNvSpPr>
            <a:spLocks noGrp="1"/>
          </p:cNvSpPr>
          <p:nvPr>
            <p:ph type="ctrTitle" hasCustomPrompt="1"/>
          </p:nvPr>
        </p:nvSpPr>
        <p:spPr>
          <a:xfrm>
            <a:off x="979959" y="1479369"/>
            <a:ext cx="3683773" cy="902538"/>
          </a:xfrm>
        </p:spPr>
        <p:txBody>
          <a:bodyPr lIns="0" tIns="0" rIns="0" bIns="0" anchor="t" anchorCtr="0">
            <a:normAutofit/>
          </a:bodyPr>
          <a:lstStyle>
            <a:lvl1pPr algn="l">
              <a:defRPr sz="3600" b="1" i="0">
                <a:solidFill>
                  <a:schemeClr val="bg1"/>
                </a:solidFill>
                <a:latin typeface="TD Graphik Semibold" panose="020B0503030202060203" pitchFamily="34" charset="77"/>
              </a:defRPr>
            </a:lvl1pPr>
          </a:lstStyle>
          <a:p>
            <a:r>
              <a:rPr lang="en-CA">
                <a:effectLst/>
              </a:rPr>
              <a:t>Insert title header here.</a:t>
            </a:r>
            <a:endParaRPr lang="en-US"/>
          </a:p>
        </p:txBody>
      </p:sp>
      <p:sp>
        <p:nvSpPr>
          <p:cNvPr id="14" name="Subtitle">
            <a:extLst>
              <a:ext uri="{FF2B5EF4-FFF2-40B4-BE49-F238E27FC236}">
                <a16:creationId xmlns:a16="http://schemas.microsoft.com/office/drawing/2014/main" id="{6CACE15E-D951-2541-3BAF-D4860D4D1943}"/>
              </a:ext>
            </a:extLst>
          </p:cNvPr>
          <p:cNvSpPr>
            <a:spLocks noGrp="1"/>
          </p:cNvSpPr>
          <p:nvPr>
            <p:ph type="subTitle" idx="1" hasCustomPrompt="1"/>
          </p:nvPr>
        </p:nvSpPr>
        <p:spPr>
          <a:xfrm>
            <a:off x="979959" y="2555165"/>
            <a:ext cx="3683773" cy="339732"/>
          </a:xfrm>
        </p:spPr>
        <p:txBody>
          <a:bodyPr lIns="0" tIns="0" rIns="0" bIns="0"/>
          <a:lstStyle>
            <a:lvl1pPr marL="0" indent="0" algn="l">
              <a:buNone/>
              <a:defRPr sz="2000" b="0" i="0">
                <a:solidFill>
                  <a:schemeClr val="bg1"/>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subhead here.</a:t>
            </a:r>
          </a:p>
        </p:txBody>
      </p:sp>
      <p:sp>
        <p:nvSpPr>
          <p:cNvPr id="3" name="Project Name">
            <a:extLst>
              <a:ext uri="{FF2B5EF4-FFF2-40B4-BE49-F238E27FC236}">
                <a16:creationId xmlns:a16="http://schemas.microsoft.com/office/drawing/2014/main" id="{B86367E1-67DC-B8A2-948F-707FC268E77E}"/>
              </a:ext>
            </a:extLst>
          </p:cNvPr>
          <p:cNvSpPr>
            <a:spLocks noGrp="1"/>
          </p:cNvSpPr>
          <p:nvPr>
            <p:ph type="body" sz="quarter" idx="15" hasCustomPrompt="1"/>
          </p:nvPr>
        </p:nvSpPr>
        <p:spPr>
          <a:xfrm>
            <a:off x="979272" y="3328067"/>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Project Name</a:t>
            </a:r>
          </a:p>
        </p:txBody>
      </p:sp>
      <p:sp>
        <p:nvSpPr>
          <p:cNvPr id="24" name="Date">
            <a:extLst>
              <a:ext uri="{FF2B5EF4-FFF2-40B4-BE49-F238E27FC236}">
                <a16:creationId xmlns:a16="http://schemas.microsoft.com/office/drawing/2014/main" id="{7AA7EE32-C234-DB25-7ACF-8CB03CCA5407}"/>
              </a:ext>
            </a:extLst>
          </p:cNvPr>
          <p:cNvSpPr>
            <a:spLocks noGrp="1"/>
          </p:cNvSpPr>
          <p:nvPr>
            <p:ph type="body" sz="quarter" idx="12" hasCustomPrompt="1"/>
          </p:nvPr>
        </p:nvSpPr>
        <p:spPr>
          <a:xfrm>
            <a:off x="979959" y="3683223"/>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Date</a:t>
            </a:r>
          </a:p>
        </p:txBody>
      </p:sp>
      <p:sp>
        <p:nvSpPr>
          <p:cNvPr id="28" name="Team Name">
            <a:extLst>
              <a:ext uri="{FF2B5EF4-FFF2-40B4-BE49-F238E27FC236}">
                <a16:creationId xmlns:a16="http://schemas.microsoft.com/office/drawing/2014/main" id="{1743E4A9-82BF-DFAA-7FD5-EB6BDDC7E7BC}"/>
              </a:ext>
            </a:extLst>
          </p:cNvPr>
          <p:cNvSpPr>
            <a:spLocks noGrp="1"/>
          </p:cNvSpPr>
          <p:nvPr>
            <p:ph type="body" sz="quarter" idx="16" hasCustomPrompt="1"/>
          </p:nvPr>
        </p:nvSpPr>
        <p:spPr>
          <a:xfrm>
            <a:off x="979032" y="4223133"/>
            <a:ext cx="2878138" cy="244475"/>
          </a:xfrm>
        </p:spPr>
        <p:txBody>
          <a:bodyPr lIns="0" tIns="0" rIns="0" bIns="0">
            <a:noAutofit/>
          </a:bodyPr>
          <a:lstStyle>
            <a:lvl1pPr marL="0" indent="0">
              <a:buNone/>
              <a:defRPr sz="1800" b="1" i="0">
                <a:solidFill>
                  <a:schemeClr val="bg1"/>
                </a:solidFill>
                <a:latin typeface="TD Graphik Medium" panose="020B0503030202060203" pitchFamily="34" charset="77"/>
              </a:defRPr>
            </a:lvl1pPr>
            <a:lvl2pPr>
              <a:defRPr sz="1800" b="1" i="0">
                <a:solidFill>
                  <a:schemeClr val="bg1"/>
                </a:solidFill>
                <a:latin typeface="TD Graphik Medium" panose="020B0503030202060203" pitchFamily="34" charset="77"/>
              </a:defRPr>
            </a:lvl2pPr>
            <a:lvl3pPr>
              <a:defRPr sz="1800" b="1" i="0">
                <a:solidFill>
                  <a:schemeClr val="bg1"/>
                </a:solidFill>
                <a:latin typeface="TD Graphik Medium" panose="020B0503030202060203" pitchFamily="34" charset="77"/>
              </a:defRPr>
            </a:lvl3pPr>
            <a:lvl4pPr>
              <a:defRPr sz="1800" b="1" i="0">
                <a:solidFill>
                  <a:schemeClr val="bg1"/>
                </a:solidFill>
                <a:latin typeface="TD Graphik Medium" panose="020B0503030202060203" pitchFamily="34" charset="77"/>
              </a:defRPr>
            </a:lvl4pPr>
            <a:lvl5pPr>
              <a:defRPr sz="1800" b="1" i="0">
                <a:solidFill>
                  <a:schemeClr val="bg1"/>
                </a:solidFill>
                <a:latin typeface="TD Graphik Medium" panose="020B0503030202060203" pitchFamily="34" charset="77"/>
              </a:defRPr>
            </a:lvl5pPr>
          </a:lstStyle>
          <a:p>
            <a:pPr lvl="0"/>
            <a:r>
              <a:rPr lang="en-US"/>
              <a:t>Team Name</a:t>
            </a:r>
          </a:p>
        </p:txBody>
      </p:sp>
      <p:sp>
        <p:nvSpPr>
          <p:cNvPr id="26" name="Members">
            <a:extLst>
              <a:ext uri="{FF2B5EF4-FFF2-40B4-BE49-F238E27FC236}">
                <a16:creationId xmlns:a16="http://schemas.microsoft.com/office/drawing/2014/main" id="{97DCCF9B-E289-9202-FA70-7662CC10F670}"/>
              </a:ext>
            </a:extLst>
          </p:cNvPr>
          <p:cNvSpPr>
            <a:spLocks noGrp="1"/>
          </p:cNvSpPr>
          <p:nvPr>
            <p:ph type="body" sz="quarter" idx="14" hasCustomPrompt="1"/>
          </p:nvPr>
        </p:nvSpPr>
        <p:spPr>
          <a:xfrm>
            <a:off x="979032" y="4565496"/>
            <a:ext cx="2877211" cy="204626"/>
          </a:xfrm>
        </p:spPr>
        <p:txBody>
          <a:bodyPr lIns="0" tIns="0" rIns="0" bIns="0">
            <a:normAutofit/>
          </a:bodyPr>
          <a:lstStyle>
            <a:lvl1pPr marL="0" indent="0">
              <a:buNone/>
              <a:defRPr sz="1600" b="0" i="0">
                <a:solidFill>
                  <a:schemeClr val="bg1"/>
                </a:solidFill>
                <a:latin typeface="TD Graphik Semilight" panose="020B0503030202060203" pitchFamily="34" charset="77"/>
              </a:defRPr>
            </a:lvl1pPr>
          </a:lstStyle>
          <a:p>
            <a:pPr lvl="0"/>
            <a:r>
              <a:rPr lang="en-US"/>
              <a:t>Members</a:t>
            </a:r>
          </a:p>
        </p:txBody>
      </p:sp>
      <p:pic>
        <p:nvPicPr>
          <p:cNvPr id="18" name="TD Shield" descr="TD shield logo in white and green.">
            <a:extLst>
              <a:ext uri="{FF2B5EF4-FFF2-40B4-BE49-F238E27FC236}">
                <a16:creationId xmlns:a16="http://schemas.microsoft.com/office/drawing/2014/main" id="{F627D9F4-32A8-4004-F253-525FFE710D6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19" name="Picture 18" descr="A green and black logo&#10;&#10;Description automatically generated">
            <a:extLst>
              <a:ext uri="{FF2B5EF4-FFF2-40B4-BE49-F238E27FC236}">
                <a16:creationId xmlns:a16="http://schemas.microsoft.com/office/drawing/2014/main" id="{42ACD9C1-0148-51AA-9509-3C9B488AD2F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
        <p:nvSpPr>
          <p:cNvPr id="2" name="TextBox 1">
            <a:extLst>
              <a:ext uri="{FF2B5EF4-FFF2-40B4-BE49-F238E27FC236}">
                <a16:creationId xmlns:a16="http://schemas.microsoft.com/office/drawing/2014/main" id="{7CE50ED4-97B3-4A8B-8950-72D9ECF02120}"/>
              </a:ext>
            </a:extLst>
          </p:cNvPr>
          <p:cNvSpPr txBox="1"/>
          <p:nvPr userDrawn="1"/>
        </p:nvSpPr>
        <p:spPr>
          <a:xfrm>
            <a:off x="11033760" y="5457139"/>
            <a:ext cx="975360" cy="246874"/>
          </a:xfrm>
          <a:prstGeom prst="rect">
            <a:avLst/>
          </a:prstGeom>
          <a:solidFill>
            <a:schemeClr val="bg1"/>
          </a:solidFill>
        </p:spPr>
        <p:txBody>
          <a:bodyPr wrap="square" rtlCol="0">
            <a:spAutoFit/>
          </a:bodyPr>
          <a:lstStyle/>
          <a:p>
            <a:r>
              <a:rPr lang="en-US" sz="1000" b="1" i="0" dirty="0">
                <a:latin typeface="TD Graphik Semibold" panose="020B0503030202060203" pitchFamily="34" charset="77"/>
              </a:rPr>
              <a:t>Internal only</a:t>
            </a:r>
          </a:p>
        </p:txBody>
      </p:sp>
    </p:spTree>
    <p:extLst>
      <p:ext uri="{BB962C8B-B14F-4D97-AF65-F5344CB8AC3E}">
        <p14:creationId xmlns:p14="http://schemas.microsoft.com/office/powerpoint/2010/main" val="354603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ith subhead, square image">
    <p:bg>
      <p:bgPr>
        <a:solidFill>
          <a:schemeClr val="bg1"/>
        </a:solidFill>
        <a:effectLst/>
      </p:bgPr>
    </p:bg>
    <p:spTree>
      <p:nvGrpSpPr>
        <p:cNvPr id="1" name=""/>
        <p:cNvGrpSpPr/>
        <p:nvPr/>
      </p:nvGrpSpPr>
      <p:grpSpPr>
        <a:xfrm>
          <a:off x="0" y="0"/>
          <a:ext cx="0" cy="0"/>
          <a:chOff x="0" y="0"/>
          <a:chExt cx="0" cy="0"/>
        </a:xfrm>
      </p:grpSpPr>
      <p:sp>
        <p:nvSpPr>
          <p:cNvPr id="3" name="Green rectangle">
            <a:extLst>
              <a:ext uri="{FF2B5EF4-FFF2-40B4-BE49-F238E27FC236}">
                <a16:creationId xmlns:a16="http://schemas.microsoft.com/office/drawing/2014/main" id="{475E0B0D-8DCA-A59C-CA51-B2AC9449831A}"/>
              </a:ext>
            </a:extLst>
          </p:cNvPr>
          <p:cNvSpPr/>
          <p:nvPr userDrawn="1"/>
        </p:nvSpPr>
        <p:spPr>
          <a:xfrm>
            <a:off x="9426329" y="0"/>
            <a:ext cx="2765671" cy="5949696"/>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Cover Title">
            <a:extLst>
              <a:ext uri="{FF2B5EF4-FFF2-40B4-BE49-F238E27FC236}">
                <a16:creationId xmlns:a16="http://schemas.microsoft.com/office/drawing/2014/main" id="{A0C316F8-5D8B-8E5F-1CBA-686E0F51ED3A}"/>
              </a:ext>
            </a:extLst>
          </p:cNvPr>
          <p:cNvSpPr>
            <a:spLocks noGrp="1"/>
          </p:cNvSpPr>
          <p:nvPr>
            <p:ph type="ctrTitle" hasCustomPrompt="1"/>
          </p:nvPr>
        </p:nvSpPr>
        <p:spPr>
          <a:xfrm>
            <a:off x="621474" y="1602290"/>
            <a:ext cx="4793909" cy="523560"/>
          </a:xfrm>
          <a:noFill/>
        </p:spPr>
        <p:txBody>
          <a:bodyPr lIns="0" tIns="0" rIns="0" bIns="0" anchor="t" anchorCtr="0">
            <a:noAutofit/>
          </a:bodyPr>
          <a:lstStyle>
            <a:lvl1pPr algn="l">
              <a:defRPr sz="4000" b="1" i="0">
                <a:solidFill>
                  <a:srgbClr val="038203"/>
                </a:solidFill>
                <a:latin typeface="TD Graphik Semibold" panose="020B0503030202060203" pitchFamily="34" charset="77"/>
              </a:defRPr>
            </a:lvl1pPr>
          </a:lstStyle>
          <a:p>
            <a:r>
              <a:rPr lang="en-US" dirty="0"/>
              <a:t>Insert title header.</a:t>
            </a:r>
          </a:p>
        </p:txBody>
      </p:sp>
      <p:sp>
        <p:nvSpPr>
          <p:cNvPr id="19" name="Subtitle">
            <a:extLst>
              <a:ext uri="{FF2B5EF4-FFF2-40B4-BE49-F238E27FC236}">
                <a16:creationId xmlns:a16="http://schemas.microsoft.com/office/drawing/2014/main" id="{839BE9B2-7AF6-0E7D-BDFF-A1CFFC863A9A}"/>
              </a:ext>
            </a:extLst>
          </p:cNvPr>
          <p:cNvSpPr>
            <a:spLocks noGrp="1"/>
          </p:cNvSpPr>
          <p:nvPr>
            <p:ph type="subTitle" idx="1" hasCustomPrompt="1"/>
          </p:nvPr>
        </p:nvSpPr>
        <p:spPr>
          <a:xfrm>
            <a:off x="621474" y="2302256"/>
            <a:ext cx="4793908" cy="307757"/>
          </a:xfrm>
        </p:spPr>
        <p:txBody>
          <a:bodyPr lIns="0" tIns="0" rIns="0" bIns="0">
            <a:noAutofit/>
          </a:bodyPr>
          <a:lstStyle>
            <a:lvl1pPr marL="0" indent="0" algn="l">
              <a:lnSpc>
                <a:spcPts val="2320"/>
              </a:lnSpc>
              <a:spcBef>
                <a:spcPts val="0"/>
              </a:spcBef>
              <a:buNone/>
              <a:defRPr sz="2000" b="0" i="0">
                <a:solidFill>
                  <a:srgbClr val="1C1C1C"/>
                </a:solidFill>
                <a:latin typeface="TD Graphik Semilight"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dirty="0">
                <a:effectLst/>
              </a:rPr>
              <a:t>Insert subhead here.</a:t>
            </a:r>
          </a:p>
        </p:txBody>
      </p:sp>
      <p:sp>
        <p:nvSpPr>
          <p:cNvPr id="14" name="Project Name">
            <a:extLst>
              <a:ext uri="{FF2B5EF4-FFF2-40B4-BE49-F238E27FC236}">
                <a16:creationId xmlns:a16="http://schemas.microsoft.com/office/drawing/2014/main" id="{CADECC70-6FA4-9354-6629-B06E3A676AD7}"/>
              </a:ext>
            </a:extLst>
          </p:cNvPr>
          <p:cNvSpPr>
            <a:spLocks noGrp="1"/>
          </p:cNvSpPr>
          <p:nvPr>
            <p:ph type="body" sz="quarter" idx="11" hasCustomPrompt="1"/>
          </p:nvPr>
        </p:nvSpPr>
        <p:spPr>
          <a:xfrm>
            <a:off x="621473" y="4400977"/>
            <a:ext cx="2055739" cy="216680"/>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5" name="Date">
            <a:extLst>
              <a:ext uri="{FF2B5EF4-FFF2-40B4-BE49-F238E27FC236}">
                <a16:creationId xmlns:a16="http://schemas.microsoft.com/office/drawing/2014/main" id="{65CA4DD4-BAA9-D177-C260-068D5D9AA160}"/>
              </a:ext>
            </a:extLst>
          </p:cNvPr>
          <p:cNvSpPr>
            <a:spLocks noGrp="1"/>
          </p:cNvSpPr>
          <p:nvPr>
            <p:ph type="body" sz="quarter" idx="12" hasCustomPrompt="1"/>
          </p:nvPr>
        </p:nvSpPr>
        <p:spPr>
          <a:xfrm>
            <a:off x="621473" y="4688241"/>
            <a:ext cx="2055739" cy="240950"/>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16" name="Team Name">
            <a:extLst>
              <a:ext uri="{FF2B5EF4-FFF2-40B4-BE49-F238E27FC236}">
                <a16:creationId xmlns:a16="http://schemas.microsoft.com/office/drawing/2014/main" id="{44ACFA7F-5714-A266-FA8F-4078B9A4B7D0}"/>
              </a:ext>
            </a:extLst>
          </p:cNvPr>
          <p:cNvSpPr>
            <a:spLocks noGrp="1"/>
          </p:cNvSpPr>
          <p:nvPr>
            <p:ph type="body" sz="quarter" idx="13" hasCustomPrompt="1"/>
          </p:nvPr>
        </p:nvSpPr>
        <p:spPr>
          <a:xfrm>
            <a:off x="3355282" y="4397577"/>
            <a:ext cx="2055739" cy="216680"/>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Team Name</a:t>
            </a:r>
            <a:endParaRPr lang="en-US" sz="1600" b="1" i="0" dirty="0">
              <a:solidFill>
                <a:srgbClr val="1C1C1C"/>
              </a:solidFill>
              <a:latin typeface="TD Graphik Medium" panose="020B0503030202060203" pitchFamily="34" charset="77"/>
            </a:endParaRPr>
          </a:p>
        </p:txBody>
      </p:sp>
      <p:sp>
        <p:nvSpPr>
          <p:cNvPr id="17" name="Members">
            <a:extLst>
              <a:ext uri="{FF2B5EF4-FFF2-40B4-BE49-F238E27FC236}">
                <a16:creationId xmlns:a16="http://schemas.microsoft.com/office/drawing/2014/main" id="{F3DA021E-E4C6-8E57-2411-60E3AA7E13C6}"/>
              </a:ext>
            </a:extLst>
          </p:cNvPr>
          <p:cNvSpPr>
            <a:spLocks noGrp="1"/>
          </p:cNvSpPr>
          <p:nvPr>
            <p:ph type="body" sz="quarter" idx="14" hasCustomPrompt="1"/>
          </p:nvPr>
        </p:nvSpPr>
        <p:spPr>
          <a:xfrm>
            <a:off x="3355282" y="4688241"/>
            <a:ext cx="2055739" cy="240950"/>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cxnSp>
        <p:nvCxnSpPr>
          <p:cNvPr id="11" name="Project Name Keyline">
            <a:extLst>
              <a:ext uri="{FF2B5EF4-FFF2-40B4-BE49-F238E27FC236}">
                <a16:creationId xmlns:a16="http://schemas.microsoft.com/office/drawing/2014/main" id="{24EFD66A-3537-9A43-8E24-424A29214A4F}"/>
              </a:ext>
              <a:ext uri="{C183D7F6-B498-43B3-948B-1728B52AA6E4}">
                <adec:decorative xmlns:adec="http://schemas.microsoft.com/office/drawing/2017/decorative" val="1"/>
              </a:ext>
            </a:extLst>
          </p:cNvPr>
          <p:cNvCxnSpPr>
            <a:cxnSpLocks/>
          </p:cNvCxnSpPr>
          <p:nvPr userDrawn="1"/>
        </p:nvCxnSpPr>
        <p:spPr>
          <a:xfrm>
            <a:off x="621473" y="4306706"/>
            <a:ext cx="205573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3" name="Project Name Keyline">
            <a:extLst>
              <a:ext uri="{FF2B5EF4-FFF2-40B4-BE49-F238E27FC236}">
                <a16:creationId xmlns:a16="http://schemas.microsoft.com/office/drawing/2014/main" id="{694F0D3C-C28D-C3D9-1C87-C1F44775E0A0}"/>
              </a:ext>
              <a:ext uri="{C183D7F6-B498-43B3-948B-1728B52AA6E4}">
                <adec:decorative xmlns:adec="http://schemas.microsoft.com/office/drawing/2017/decorative" val="1"/>
              </a:ext>
            </a:extLst>
          </p:cNvPr>
          <p:cNvCxnSpPr>
            <a:cxnSpLocks/>
          </p:cNvCxnSpPr>
          <p:nvPr userDrawn="1"/>
        </p:nvCxnSpPr>
        <p:spPr>
          <a:xfrm>
            <a:off x="3345821" y="4306706"/>
            <a:ext cx="2069561"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pic>
        <p:nvPicPr>
          <p:cNvPr id="6" name="Picture 5" descr="A person wearing a virtual reality headset&#10;&#10;Description automatically generated">
            <a:extLst>
              <a:ext uri="{FF2B5EF4-FFF2-40B4-BE49-F238E27FC236}">
                <a16:creationId xmlns:a16="http://schemas.microsoft.com/office/drawing/2014/main" id="{FEC8428E-D930-7AFF-BF06-ECA6212641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13912" y="814111"/>
            <a:ext cx="5144231" cy="5144231"/>
          </a:xfrm>
          <a:prstGeom prst="rect">
            <a:avLst/>
          </a:prstGeom>
        </p:spPr>
      </p:pic>
      <p:pic>
        <p:nvPicPr>
          <p:cNvPr id="9" name="TD Shield" descr="TD shield logo in white and green.">
            <a:extLst>
              <a:ext uri="{FF2B5EF4-FFF2-40B4-BE49-F238E27FC236}">
                <a16:creationId xmlns:a16="http://schemas.microsoft.com/office/drawing/2014/main" id="{50526BE9-CD2E-BC7D-13D6-9B345CAA925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270132" y="6169640"/>
            <a:ext cx="512757" cy="459406"/>
          </a:xfrm>
          <a:prstGeom prst="rect">
            <a:avLst/>
          </a:prstGeom>
        </p:spPr>
      </p:pic>
      <p:pic>
        <p:nvPicPr>
          <p:cNvPr id="10" name="Picture 9" descr="A green and black logo&#10;&#10;Description automatically generated">
            <a:extLst>
              <a:ext uri="{FF2B5EF4-FFF2-40B4-BE49-F238E27FC236}">
                <a16:creationId xmlns:a16="http://schemas.microsoft.com/office/drawing/2014/main" id="{18746F90-66D4-71F3-BD55-5BBFE1122C0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3206" y="5926898"/>
            <a:ext cx="2258098" cy="922548"/>
          </a:xfrm>
          <a:prstGeom prst="rect">
            <a:avLst/>
          </a:prstGeom>
        </p:spPr>
      </p:pic>
    </p:spTree>
    <p:extLst>
      <p:ext uri="{BB962C8B-B14F-4D97-AF65-F5344CB8AC3E}">
        <p14:creationId xmlns:p14="http://schemas.microsoft.com/office/powerpoint/2010/main" val="392482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ith subhead, portrait image">
    <p:bg>
      <p:bgPr>
        <a:solidFill>
          <a:schemeClr val="bg1"/>
        </a:solidFill>
        <a:effectLst/>
      </p:bgPr>
    </p:bg>
    <p:spTree>
      <p:nvGrpSpPr>
        <p:cNvPr id="1" name=""/>
        <p:cNvGrpSpPr/>
        <p:nvPr/>
      </p:nvGrpSpPr>
      <p:grpSpPr>
        <a:xfrm>
          <a:off x="0" y="0"/>
          <a:ext cx="0" cy="0"/>
          <a:chOff x="0" y="0"/>
          <a:chExt cx="0" cy="0"/>
        </a:xfrm>
      </p:grpSpPr>
      <p:pic>
        <p:nvPicPr>
          <p:cNvPr id="10" name="TD Shield" descr="TD shield logo in white and green.">
            <a:extLst>
              <a:ext uri="{FF2B5EF4-FFF2-40B4-BE49-F238E27FC236}">
                <a16:creationId xmlns:a16="http://schemas.microsoft.com/office/drawing/2014/main" id="{5BB73890-61B4-5084-F921-06BA8201111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047" y="518789"/>
            <a:ext cx="578643" cy="518437"/>
          </a:xfrm>
          <a:prstGeom prst="rect">
            <a:avLst/>
          </a:prstGeom>
        </p:spPr>
      </p:pic>
      <p:pic>
        <p:nvPicPr>
          <p:cNvPr id="11" name="Picture 10" descr="A green and black logo&#10;&#10;Description automatically generated">
            <a:extLst>
              <a:ext uri="{FF2B5EF4-FFF2-40B4-BE49-F238E27FC236}">
                <a16:creationId xmlns:a16="http://schemas.microsoft.com/office/drawing/2014/main" id="{EC9704B9-71F3-2E59-CE34-5309BAEA47D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73144" y="285068"/>
            <a:ext cx="2469840" cy="1009056"/>
          </a:xfrm>
          <a:prstGeom prst="rect">
            <a:avLst/>
          </a:prstGeom>
        </p:spPr>
      </p:pic>
      <p:sp>
        <p:nvSpPr>
          <p:cNvPr id="12" name="Cover Title">
            <a:extLst>
              <a:ext uri="{FF2B5EF4-FFF2-40B4-BE49-F238E27FC236}">
                <a16:creationId xmlns:a16="http://schemas.microsoft.com/office/drawing/2014/main" id="{7CC53479-D028-7E31-07DF-F305CDF806B0}"/>
              </a:ext>
            </a:extLst>
          </p:cNvPr>
          <p:cNvSpPr>
            <a:spLocks noGrp="1"/>
          </p:cNvSpPr>
          <p:nvPr>
            <p:ph type="ctrTitle" hasCustomPrompt="1"/>
          </p:nvPr>
        </p:nvSpPr>
        <p:spPr>
          <a:xfrm>
            <a:off x="612047" y="2861952"/>
            <a:ext cx="5573208" cy="565723"/>
          </a:xfrm>
          <a:noFill/>
        </p:spPr>
        <p:txBody>
          <a:bodyPr lIns="0" tIns="0" rIns="0" bIns="0" anchor="t" anchorCtr="0">
            <a:noAutofit/>
          </a:bodyPr>
          <a:lstStyle>
            <a:lvl1pPr algn="l">
              <a:defRPr sz="4000" b="1" i="0">
                <a:solidFill>
                  <a:srgbClr val="1C1C1C"/>
                </a:solidFill>
                <a:latin typeface="TD Graphik Semibold" panose="020B0503030202060203" pitchFamily="34" charset="77"/>
              </a:defRPr>
            </a:lvl1pPr>
          </a:lstStyle>
          <a:p>
            <a:r>
              <a:rPr lang="en-US"/>
              <a:t>Insert title header.</a:t>
            </a:r>
          </a:p>
        </p:txBody>
      </p:sp>
      <p:sp>
        <p:nvSpPr>
          <p:cNvPr id="15" name="Subtitle">
            <a:extLst>
              <a:ext uri="{FF2B5EF4-FFF2-40B4-BE49-F238E27FC236}">
                <a16:creationId xmlns:a16="http://schemas.microsoft.com/office/drawing/2014/main" id="{B9DC04E6-364E-98EE-FC41-ACA456A4771D}"/>
              </a:ext>
            </a:extLst>
          </p:cNvPr>
          <p:cNvSpPr>
            <a:spLocks noGrp="1"/>
          </p:cNvSpPr>
          <p:nvPr>
            <p:ph type="subTitle" idx="1" hasCustomPrompt="1"/>
          </p:nvPr>
        </p:nvSpPr>
        <p:spPr>
          <a:xfrm>
            <a:off x="612048" y="3519233"/>
            <a:ext cx="5573208" cy="278734"/>
          </a:xfrm>
        </p:spPr>
        <p:txBody>
          <a:bodyPr lIns="0" tIns="0" rIns="0" bIns="0">
            <a:no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6" name="Project Name">
            <a:extLst>
              <a:ext uri="{FF2B5EF4-FFF2-40B4-BE49-F238E27FC236}">
                <a16:creationId xmlns:a16="http://schemas.microsoft.com/office/drawing/2014/main" id="{94962885-4D8B-DF5B-D992-254393E04130}"/>
              </a:ext>
            </a:extLst>
          </p:cNvPr>
          <p:cNvSpPr>
            <a:spLocks noGrp="1"/>
          </p:cNvSpPr>
          <p:nvPr>
            <p:ph type="body" sz="quarter" idx="11" hasCustomPrompt="1"/>
          </p:nvPr>
        </p:nvSpPr>
        <p:spPr>
          <a:xfrm>
            <a:off x="612047" y="5340394"/>
            <a:ext cx="2332649"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Project Name</a:t>
            </a:r>
            <a:endParaRPr lang="en-US" sz="1600" b="1" i="0" dirty="0">
              <a:solidFill>
                <a:srgbClr val="1C1C1C"/>
              </a:solidFill>
              <a:latin typeface="TD Graphik Medium" panose="020B0503030202060203" pitchFamily="34" charset="77"/>
            </a:endParaRPr>
          </a:p>
        </p:txBody>
      </p:sp>
      <p:sp>
        <p:nvSpPr>
          <p:cNvPr id="19" name="Date">
            <a:extLst>
              <a:ext uri="{FF2B5EF4-FFF2-40B4-BE49-F238E27FC236}">
                <a16:creationId xmlns:a16="http://schemas.microsoft.com/office/drawing/2014/main" id="{88DF9D37-9676-0A52-80ED-C6877044D8ED}"/>
              </a:ext>
            </a:extLst>
          </p:cNvPr>
          <p:cNvSpPr>
            <a:spLocks noGrp="1"/>
          </p:cNvSpPr>
          <p:nvPr>
            <p:ph type="body" sz="quarter" idx="12" hasCustomPrompt="1"/>
          </p:nvPr>
        </p:nvSpPr>
        <p:spPr>
          <a:xfrm>
            <a:off x="612047" y="5619129"/>
            <a:ext cx="2332649"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Date</a:t>
            </a:r>
          </a:p>
        </p:txBody>
      </p:sp>
      <p:sp>
        <p:nvSpPr>
          <p:cNvPr id="20" name="Team Name">
            <a:extLst>
              <a:ext uri="{FF2B5EF4-FFF2-40B4-BE49-F238E27FC236}">
                <a16:creationId xmlns:a16="http://schemas.microsoft.com/office/drawing/2014/main" id="{95235A26-CE87-57F5-0F3A-FAA85170DFC5}"/>
              </a:ext>
            </a:extLst>
          </p:cNvPr>
          <p:cNvSpPr>
            <a:spLocks noGrp="1"/>
          </p:cNvSpPr>
          <p:nvPr>
            <p:ph type="body" sz="quarter" idx="13" hasCustomPrompt="1"/>
          </p:nvPr>
        </p:nvSpPr>
        <p:spPr>
          <a:xfrm>
            <a:off x="3864317" y="5340394"/>
            <a:ext cx="2339793"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sz="1600" b="1" i="0" dirty="0">
                <a:solidFill>
                  <a:srgbClr val="1C1C1C"/>
                </a:solidFill>
                <a:latin typeface="TD Graphik Medium" panose="020B0503030202060203" pitchFamily="34" charset="77"/>
              </a:rPr>
              <a:t>Team Name</a:t>
            </a:r>
            <a:endParaRPr lang="en-US" sz="1600" b="1" i="0" dirty="0">
              <a:solidFill>
                <a:srgbClr val="1C1C1C"/>
              </a:solidFill>
              <a:latin typeface="TD Graphik Medium" panose="020B0503030202060203" pitchFamily="34" charset="77"/>
            </a:endParaRPr>
          </a:p>
          <a:p>
            <a:endParaRPr lang="en-US" sz="1600" b="1" i="0" dirty="0">
              <a:solidFill>
                <a:srgbClr val="1C1C1C"/>
              </a:solidFill>
              <a:latin typeface="TD Graphik Medium" panose="020B0503030202060203" pitchFamily="34" charset="77"/>
            </a:endParaRPr>
          </a:p>
        </p:txBody>
      </p:sp>
      <p:sp>
        <p:nvSpPr>
          <p:cNvPr id="21" name="Members">
            <a:extLst>
              <a:ext uri="{FF2B5EF4-FFF2-40B4-BE49-F238E27FC236}">
                <a16:creationId xmlns:a16="http://schemas.microsoft.com/office/drawing/2014/main" id="{C75AED40-7938-AAAD-1CA5-D943C88042D5}"/>
              </a:ext>
            </a:extLst>
          </p:cNvPr>
          <p:cNvSpPr>
            <a:spLocks noGrp="1"/>
          </p:cNvSpPr>
          <p:nvPr>
            <p:ph type="body" sz="quarter" idx="14" hasCustomPrompt="1"/>
          </p:nvPr>
        </p:nvSpPr>
        <p:spPr>
          <a:xfrm>
            <a:off x="3864317" y="5621631"/>
            <a:ext cx="2339793"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Members</a:t>
            </a:r>
          </a:p>
        </p:txBody>
      </p:sp>
      <p:cxnSp>
        <p:nvCxnSpPr>
          <p:cNvPr id="26" name="Project Name Keyline">
            <a:extLst>
              <a:ext uri="{FF2B5EF4-FFF2-40B4-BE49-F238E27FC236}">
                <a16:creationId xmlns:a16="http://schemas.microsoft.com/office/drawing/2014/main" id="{E805015C-6CEE-F8A9-AAA7-D91A340225DC}"/>
              </a:ext>
              <a:ext uri="{C183D7F6-B498-43B3-948B-1728B52AA6E4}">
                <adec:decorative xmlns:adec="http://schemas.microsoft.com/office/drawing/2017/decorative" val="1"/>
              </a:ext>
            </a:extLst>
          </p:cNvPr>
          <p:cNvCxnSpPr>
            <a:cxnSpLocks/>
          </p:cNvCxnSpPr>
          <p:nvPr userDrawn="1"/>
        </p:nvCxnSpPr>
        <p:spPr>
          <a:xfrm>
            <a:off x="612047"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27" name="Project Name Keyline">
            <a:extLst>
              <a:ext uri="{FF2B5EF4-FFF2-40B4-BE49-F238E27FC236}">
                <a16:creationId xmlns:a16="http://schemas.microsoft.com/office/drawing/2014/main" id="{26910875-6506-CBD7-9C57-3BC0DAD2B67C}"/>
              </a:ext>
              <a:ext uri="{C183D7F6-B498-43B3-948B-1728B52AA6E4}">
                <adec:decorative xmlns:adec="http://schemas.microsoft.com/office/drawing/2017/decorative" val="1"/>
              </a:ext>
            </a:extLst>
          </p:cNvPr>
          <p:cNvCxnSpPr>
            <a:cxnSpLocks/>
          </p:cNvCxnSpPr>
          <p:nvPr userDrawn="1"/>
        </p:nvCxnSpPr>
        <p:spPr>
          <a:xfrm>
            <a:off x="3864296"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C410ED02-35FF-A444-143A-119DF5E83F26}"/>
              </a:ext>
            </a:extLst>
          </p:cNvPr>
          <p:cNvPicPr preferRelativeResize="0">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083600" y="0"/>
            <a:ext cx="5108400" cy="6858007"/>
          </a:xfrm>
          <a:prstGeom prst="rect">
            <a:avLst/>
          </a:prstGeom>
        </p:spPr>
      </p:pic>
      <p:sp>
        <p:nvSpPr>
          <p:cNvPr id="13" name="TextBox 12">
            <a:extLst>
              <a:ext uri="{FF2B5EF4-FFF2-40B4-BE49-F238E27FC236}">
                <a16:creationId xmlns:a16="http://schemas.microsoft.com/office/drawing/2014/main" id="{491139C4-35B1-C07C-5CBF-74917E086FEC}"/>
              </a:ext>
            </a:extLst>
          </p:cNvPr>
          <p:cNvSpPr txBox="1"/>
          <p:nvPr userDrawn="1"/>
        </p:nvSpPr>
        <p:spPr>
          <a:xfrm>
            <a:off x="816995" y="1616943"/>
            <a:ext cx="2354044" cy="313932"/>
          </a:xfrm>
          <a:prstGeom prst="rect">
            <a:avLst/>
          </a:prstGeom>
          <a:noFill/>
        </p:spPr>
        <p:txBody>
          <a:bodyPr wrap="square">
            <a:spAutoFit/>
          </a:bodyPr>
          <a:lstStyle/>
          <a:p>
            <a:pPr marL="0" lvl="0" indent="0" algn="l" defTabSz="914400" rtl="0" eaLnBrk="1" latinLnBrk="0" hangingPunct="1">
              <a:lnSpc>
                <a:spcPct val="90000"/>
              </a:lnSpc>
              <a:spcBef>
                <a:spcPts val="1000"/>
              </a:spcBef>
              <a:buFont typeface="Arial" panose="020B0604020202020204" pitchFamily="34" charset="0"/>
              <a:buNone/>
            </a:pPr>
            <a:r>
              <a:rPr lang="en-US" sz="800" b="0" i="0" kern="1200" dirty="0">
                <a:solidFill>
                  <a:schemeClr val="tx1"/>
                </a:solidFill>
                <a:latin typeface="TD Graphik Semilight" panose="020B0503030202060203" pitchFamily="34" charset="77"/>
                <a:ea typeface="+mn-ea"/>
                <a:cs typeface="+mn-cs"/>
              </a:rPr>
              <a:t>Rupa Iyer, Robert Mati, Janakan Senthilkumar</a:t>
            </a:r>
            <a:br>
              <a:rPr lang="en-US" sz="800" b="0" i="0" kern="1200" dirty="0">
                <a:solidFill>
                  <a:schemeClr val="tx1"/>
                </a:solidFill>
                <a:latin typeface="TD Graphik Semilight" panose="020B0503030202060203" pitchFamily="34" charset="77"/>
                <a:ea typeface="+mn-ea"/>
                <a:cs typeface="+mn-cs"/>
              </a:rPr>
            </a:br>
            <a:r>
              <a:rPr lang="en-US" sz="800" b="0" i="0" kern="1200" dirty="0">
                <a:solidFill>
                  <a:schemeClr val="tx1"/>
                </a:solidFill>
                <a:latin typeface="TD Graphik Semilight" panose="020B0503030202060203" pitchFamily="34" charset="77"/>
                <a:ea typeface="+mn-ea"/>
                <a:cs typeface="+mn-cs"/>
              </a:rPr>
              <a:t>Anthony D'Costa, Jelena Tucci, June Patridge</a:t>
            </a:r>
          </a:p>
        </p:txBody>
      </p:sp>
    </p:spTree>
    <p:extLst>
      <p:ext uri="{BB962C8B-B14F-4D97-AF65-F5344CB8AC3E}">
        <p14:creationId xmlns:p14="http://schemas.microsoft.com/office/powerpoint/2010/main" val="1705968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ith subhead, portrait illustration">
    <p:bg>
      <p:bgPr>
        <a:solidFill>
          <a:schemeClr val="bg1"/>
        </a:solidFill>
        <a:effectLst/>
      </p:bgPr>
    </p:bg>
    <p:spTree>
      <p:nvGrpSpPr>
        <p:cNvPr id="1" name=""/>
        <p:cNvGrpSpPr/>
        <p:nvPr/>
      </p:nvGrpSpPr>
      <p:grpSpPr>
        <a:xfrm>
          <a:off x="0" y="0"/>
          <a:ext cx="0" cy="0"/>
          <a:chOff x="0" y="0"/>
          <a:chExt cx="0" cy="0"/>
        </a:xfrm>
      </p:grpSpPr>
      <p:sp>
        <p:nvSpPr>
          <p:cNvPr id="14" name="Cover Title">
            <a:extLst>
              <a:ext uri="{FF2B5EF4-FFF2-40B4-BE49-F238E27FC236}">
                <a16:creationId xmlns:a16="http://schemas.microsoft.com/office/drawing/2014/main" id="{5A8DC3D6-318A-6DCD-81E0-1C6A1A6569E2}"/>
              </a:ext>
            </a:extLst>
          </p:cNvPr>
          <p:cNvSpPr>
            <a:spLocks noGrp="1"/>
          </p:cNvSpPr>
          <p:nvPr>
            <p:ph type="ctrTitle" hasCustomPrompt="1"/>
          </p:nvPr>
        </p:nvSpPr>
        <p:spPr>
          <a:xfrm>
            <a:off x="612047" y="2861952"/>
            <a:ext cx="5573208" cy="565723"/>
          </a:xfrm>
          <a:noFill/>
        </p:spPr>
        <p:txBody>
          <a:bodyPr lIns="0" tIns="0" rIns="0" bIns="0" anchor="t" anchorCtr="0">
            <a:noAutofit/>
          </a:bodyPr>
          <a:lstStyle>
            <a:lvl1pPr algn="l">
              <a:defRPr sz="4000" b="1" i="0">
                <a:solidFill>
                  <a:srgbClr val="1C1C1C"/>
                </a:solidFill>
                <a:latin typeface="TD Graphik Semibold" panose="020B0503030202060203" pitchFamily="34" charset="77"/>
              </a:defRPr>
            </a:lvl1pPr>
          </a:lstStyle>
          <a:p>
            <a:r>
              <a:rPr lang="en-US"/>
              <a:t>Insert title header.</a:t>
            </a:r>
          </a:p>
        </p:txBody>
      </p:sp>
      <p:sp>
        <p:nvSpPr>
          <p:cNvPr id="13" name="Subtitle">
            <a:extLst>
              <a:ext uri="{FF2B5EF4-FFF2-40B4-BE49-F238E27FC236}">
                <a16:creationId xmlns:a16="http://schemas.microsoft.com/office/drawing/2014/main" id="{86D63C56-F6AE-D182-FA5E-9800AFA80261}"/>
              </a:ext>
            </a:extLst>
          </p:cNvPr>
          <p:cNvSpPr>
            <a:spLocks noGrp="1"/>
          </p:cNvSpPr>
          <p:nvPr>
            <p:ph type="subTitle" idx="1" hasCustomPrompt="1"/>
          </p:nvPr>
        </p:nvSpPr>
        <p:spPr>
          <a:xfrm>
            <a:off x="612048" y="3519233"/>
            <a:ext cx="5573208" cy="278734"/>
          </a:xfrm>
        </p:spPr>
        <p:txBody>
          <a:bodyPr lIns="0" tIns="0" rIns="0" bIns="0">
            <a:no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1" name="Project Name">
            <a:extLst>
              <a:ext uri="{FF2B5EF4-FFF2-40B4-BE49-F238E27FC236}">
                <a16:creationId xmlns:a16="http://schemas.microsoft.com/office/drawing/2014/main" id="{62004CBA-AFA5-4F95-1A72-496A4A0F0DF4}"/>
              </a:ext>
            </a:extLst>
          </p:cNvPr>
          <p:cNvSpPr>
            <a:spLocks noGrp="1"/>
          </p:cNvSpPr>
          <p:nvPr>
            <p:ph type="body" sz="quarter" idx="11" hasCustomPrompt="1"/>
          </p:nvPr>
        </p:nvSpPr>
        <p:spPr>
          <a:xfrm>
            <a:off x="612047" y="5340394"/>
            <a:ext cx="2332649"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Project Name</a:t>
            </a:r>
            <a:endParaRPr lang="en-US" sz="1600" b="1" i="0" dirty="0">
              <a:solidFill>
                <a:srgbClr val="1C1C1C"/>
              </a:solidFill>
              <a:latin typeface="TD Graphik Medium" panose="020B0503030202060203" pitchFamily="34" charset="77"/>
            </a:endParaRPr>
          </a:p>
        </p:txBody>
      </p:sp>
      <p:sp>
        <p:nvSpPr>
          <p:cNvPr id="9" name="Date">
            <a:extLst>
              <a:ext uri="{FF2B5EF4-FFF2-40B4-BE49-F238E27FC236}">
                <a16:creationId xmlns:a16="http://schemas.microsoft.com/office/drawing/2014/main" id="{896EBFBB-5DD3-8339-14D4-8A9FA84A9035}"/>
              </a:ext>
            </a:extLst>
          </p:cNvPr>
          <p:cNvSpPr>
            <a:spLocks noGrp="1"/>
          </p:cNvSpPr>
          <p:nvPr>
            <p:ph type="body" sz="quarter" idx="12" hasCustomPrompt="1"/>
          </p:nvPr>
        </p:nvSpPr>
        <p:spPr>
          <a:xfrm>
            <a:off x="612047" y="5619129"/>
            <a:ext cx="2332649"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Date</a:t>
            </a:r>
          </a:p>
        </p:txBody>
      </p:sp>
      <p:sp>
        <p:nvSpPr>
          <p:cNvPr id="8" name="Team Name">
            <a:extLst>
              <a:ext uri="{FF2B5EF4-FFF2-40B4-BE49-F238E27FC236}">
                <a16:creationId xmlns:a16="http://schemas.microsoft.com/office/drawing/2014/main" id="{9E724BF4-4EB8-2148-FFFC-A6E0E1F1D036}"/>
              </a:ext>
            </a:extLst>
          </p:cNvPr>
          <p:cNvSpPr>
            <a:spLocks noGrp="1"/>
          </p:cNvSpPr>
          <p:nvPr>
            <p:ph type="body" sz="quarter" idx="13" hasCustomPrompt="1"/>
          </p:nvPr>
        </p:nvSpPr>
        <p:spPr>
          <a:xfrm>
            <a:off x="3864317" y="5340394"/>
            <a:ext cx="2339793"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7" name="Members">
            <a:extLst>
              <a:ext uri="{FF2B5EF4-FFF2-40B4-BE49-F238E27FC236}">
                <a16:creationId xmlns:a16="http://schemas.microsoft.com/office/drawing/2014/main" id="{D4062962-C1DC-3F3B-FCC1-01EAAC711628}"/>
              </a:ext>
            </a:extLst>
          </p:cNvPr>
          <p:cNvSpPr>
            <a:spLocks noGrp="1"/>
          </p:cNvSpPr>
          <p:nvPr>
            <p:ph type="body" sz="quarter" idx="14" hasCustomPrompt="1"/>
          </p:nvPr>
        </p:nvSpPr>
        <p:spPr>
          <a:xfrm>
            <a:off x="3864317" y="5621631"/>
            <a:ext cx="2339793"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Members</a:t>
            </a:r>
          </a:p>
        </p:txBody>
      </p:sp>
      <p:cxnSp>
        <p:nvCxnSpPr>
          <p:cNvPr id="12" name="Project Name Keyline">
            <a:extLst>
              <a:ext uri="{FF2B5EF4-FFF2-40B4-BE49-F238E27FC236}">
                <a16:creationId xmlns:a16="http://schemas.microsoft.com/office/drawing/2014/main" id="{A827D331-176C-067C-348D-302B06AA2B21}"/>
              </a:ext>
              <a:ext uri="{C183D7F6-B498-43B3-948B-1728B52AA6E4}">
                <adec:decorative xmlns:adec="http://schemas.microsoft.com/office/drawing/2017/decorative" val="1"/>
              </a:ext>
            </a:extLst>
          </p:cNvPr>
          <p:cNvCxnSpPr>
            <a:cxnSpLocks/>
          </p:cNvCxnSpPr>
          <p:nvPr userDrawn="1"/>
        </p:nvCxnSpPr>
        <p:spPr>
          <a:xfrm>
            <a:off x="612047"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5" name="Project Name Keyline">
            <a:extLst>
              <a:ext uri="{FF2B5EF4-FFF2-40B4-BE49-F238E27FC236}">
                <a16:creationId xmlns:a16="http://schemas.microsoft.com/office/drawing/2014/main" id="{82FDBDCD-EC27-747E-DA1F-C1EF60744D94}"/>
              </a:ext>
              <a:ext uri="{C183D7F6-B498-43B3-948B-1728B52AA6E4}">
                <adec:decorative xmlns:adec="http://schemas.microsoft.com/office/drawing/2017/decorative" val="1"/>
              </a:ext>
            </a:extLst>
          </p:cNvPr>
          <p:cNvCxnSpPr>
            <a:cxnSpLocks/>
          </p:cNvCxnSpPr>
          <p:nvPr userDrawn="1"/>
        </p:nvCxnSpPr>
        <p:spPr>
          <a:xfrm>
            <a:off x="3864296" y="5241056"/>
            <a:ext cx="2332649" cy="0"/>
          </a:xfrm>
          <a:prstGeom prst="line">
            <a:avLst/>
          </a:prstGeom>
          <a:ln w="9525">
            <a:solidFill>
              <a:srgbClr val="1C1C1C"/>
            </a:solidFill>
          </a:ln>
        </p:spPr>
        <p:style>
          <a:lnRef idx="1">
            <a:schemeClr val="accent1"/>
          </a:lnRef>
          <a:fillRef idx="0">
            <a:schemeClr val="accent1"/>
          </a:fillRef>
          <a:effectRef idx="0">
            <a:schemeClr val="accent1"/>
          </a:effectRef>
          <a:fontRef idx="minor">
            <a:schemeClr val="tx1"/>
          </a:fontRef>
        </p:style>
      </p:cxnSp>
      <p:sp>
        <p:nvSpPr>
          <p:cNvPr id="27" name="Page Number">
            <a:extLst>
              <a:ext uri="{FF2B5EF4-FFF2-40B4-BE49-F238E27FC236}">
                <a16:creationId xmlns:a16="http://schemas.microsoft.com/office/drawing/2014/main" id="{6F5B26FD-6321-ADCB-4B4A-438140359182}"/>
              </a:ext>
            </a:extLst>
          </p:cNvPr>
          <p:cNvSpPr/>
          <p:nvPr userDrawn="1"/>
        </p:nvSpPr>
        <p:spPr>
          <a:xfrm>
            <a:off x="11067916" y="6473448"/>
            <a:ext cx="874486" cy="231117"/>
          </a:xfrm>
          <a:prstGeom prst="rect">
            <a:avLst/>
          </a:prstGeom>
          <a:noFill/>
          <a:ln/>
          <a:effectLst/>
        </p:spPr>
        <p:txBody>
          <a:bodyPr wrap="square" lIns="0" tIns="0" rIns="0" bIns="0" rtlCol="0" anchor="t"/>
          <a:lstStyle/>
          <a:p>
            <a:pPr algn="r">
              <a:lnSpc>
                <a:spcPts val="1200"/>
              </a:lnSpc>
            </a:pPr>
            <a:r>
              <a:rPr lang="en-US" sz="1600" b="0" i="0">
                <a:solidFill>
                  <a:schemeClr val="bg1"/>
                </a:solidFill>
                <a:latin typeface="TD Graphik Semilight" panose="020B0503030202060203" pitchFamily="34" charset="77"/>
                <a:ea typeface="TD Graphik Semilight" pitchFamily="34" charset="-122"/>
                <a:cs typeface="TD Graphik Semilight" pitchFamily="34" charset="-120"/>
              </a:rPr>
              <a:t>Pg </a:t>
            </a: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
        <p:nvSpPr>
          <p:cNvPr id="16" name="Green rectangle (Decorative) ">
            <a:extLst>
              <a:ext uri="{FF2B5EF4-FFF2-40B4-BE49-F238E27FC236}">
                <a16:creationId xmlns:a16="http://schemas.microsoft.com/office/drawing/2014/main" id="{851AB125-46C1-BBE0-EAC7-907A06D7E553}"/>
              </a:ext>
              <a:ext uri="{C183D7F6-B498-43B3-948B-1728B52AA6E4}">
                <adec:decorative xmlns:adec="http://schemas.microsoft.com/office/drawing/2017/decorative" val="1"/>
              </a:ext>
            </a:extLst>
          </p:cNvPr>
          <p:cNvSpPr/>
          <p:nvPr userDrawn="1"/>
        </p:nvSpPr>
        <p:spPr>
          <a:xfrm>
            <a:off x="7082971" y="-2648"/>
            <a:ext cx="5109029" cy="6860648"/>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TD Shield" descr="TD shield logo in white and green.">
            <a:extLst>
              <a:ext uri="{FF2B5EF4-FFF2-40B4-BE49-F238E27FC236}">
                <a16:creationId xmlns:a16="http://schemas.microsoft.com/office/drawing/2014/main" id="{09AD1535-E6CC-D11B-84B6-5378AEBBBC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047" y="518789"/>
            <a:ext cx="578643" cy="518437"/>
          </a:xfrm>
          <a:prstGeom prst="rect">
            <a:avLst/>
          </a:prstGeom>
        </p:spPr>
      </p:pic>
      <p:pic>
        <p:nvPicPr>
          <p:cNvPr id="5" name="Picture 4" descr="A green and black logo&#10;&#10;Description automatically generated">
            <a:extLst>
              <a:ext uri="{FF2B5EF4-FFF2-40B4-BE49-F238E27FC236}">
                <a16:creationId xmlns:a16="http://schemas.microsoft.com/office/drawing/2014/main" id="{F8CC5B19-934E-326C-1E66-C0F980D2436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73144" y="285068"/>
            <a:ext cx="2469840" cy="1009056"/>
          </a:xfrm>
          <a:prstGeom prst="rect">
            <a:avLst/>
          </a:prstGeom>
        </p:spPr>
      </p:pic>
    </p:spTree>
    <p:extLst>
      <p:ext uri="{BB962C8B-B14F-4D97-AF65-F5344CB8AC3E}">
        <p14:creationId xmlns:p14="http://schemas.microsoft.com/office/powerpoint/2010/main" val="1895671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er with subhead, portrait illustration">
    <p:bg>
      <p:bgPr>
        <a:solidFill>
          <a:schemeClr val="bg1"/>
        </a:solidFill>
        <a:effectLst/>
      </p:bgPr>
    </p:bg>
    <p:spTree>
      <p:nvGrpSpPr>
        <p:cNvPr id="1" name=""/>
        <p:cNvGrpSpPr/>
        <p:nvPr/>
      </p:nvGrpSpPr>
      <p:grpSpPr>
        <a:xfrm>
          <a:off x="0" y="0"/>
          <a:ext cx="0" cy="0"/>
          <a:chOff x="0" y="0"/>
          <a:chExt cx="0" cy="0"/>
        </a:xfrm>
      </p:grpSpPr>
      <p:sp>
        <p:nvSpPr>
          <p:cNvPr id="14" name="Cover Title">
            <a:extLst>
              <a:ext uri="{FF2B5EF4-FFF2-40B4-BE49-F238E27FC236}">
                <a16:creationId xmlns:a16="http://schemas.microsoft.com/office/drawing/2014/main" id="{5A8DC3D6-318A-6DCD-81E0-1C6A1A6569E2}"/>
              </a:ext>
            </a:extLst>
          </p:cNvPr>
          <p:cNvSpPr>
            <a:spLocks noGrp="1"/>
          </p:cNvSpPr>
          <p:nvPr>
            <p:ph type="ctrTitle" hasCustomPrompt="1"/>
          </p:nvPr>
        </p:nvSpPr>
        <p:spPr>
          <a:xfrm>
            <a:off x="612047" y="2861952"/>
            <a:ext cx="5573208" cy="565723"/>
          </a:xfrm>
          <a:noFill/>
        </p:spPr>
        <p:txBody>
          <a:bodyPr lIns="0" tIns="0" rIns="0" bIns="0" anchor="t" anchorCtr="0">
            <a:noAutofit/>
          </a:bodyPr>
          <a:lstStyle>
            <a:lvl1pPr algn="l">
              <a:defRPr sz="4000" b="1" i="0">
                <a:solidFill>
                  <a:srgbClr val="1C1C1C"/>
                </a:solidFill>
                <a:latin typeface="TD Graphik Semibold" panose="020B0503030202060203" pitchFamily="34" charset="77"/>
              </a:defRPr>
            </a:lvl1pPr>
          </a:lstStyle>
          <a:p>
            <a:r>
              <a:rPr lang="en-US" dirty="0"/>
              <a:t>Insert title header.</a:t>
            </a:r>
          </a:p>
        </p:txBody>
      </p:sp>
      <p:sp>
        <p:nvSpPr>
          <p:cNvPr id="13" name="Subtitle">
            <a:extLst>
              <a:ext uri="{FF2B5EF4-FFF2-40B4-BE49-F238E27FC236}">
                <a16:creationId xmlns:a16="http://schemas.microsoft.com/office/drawing/2014/main" id="{86D63C56-F6AE-D182-FA5E-9800AFA80261}"/>
              </a:ext>
            </a:extLst>
          </p:cNvPr>
          <p:cNvSpPr>
            <a:spLocks noGrp="1"/>
          </p:cNvSpPr>
          <p:nvPr>
            <p:ph type="subTitle" idx="1" hasCustomPrompt="1"/>
          </p:nvPr>
        </p:nvSpPr>
        <p:spPr>
          <a:xfrm>
            <a:off x="612048" y="3519233"/>
            <a:ext cx="5573208" cy="278734"/>
          </a:xfrm>
        </p:spPr>
        <p:txBody>
          <a:bodyPr lIns="0" tIns="0" rIns="0" bIns="0">
            <a:no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8" name="Team Name">
            <a:extLst>
              <a:ext uri="{FF2B5EF4-FFF2-40B4-BE49-F238E27FC236}">
                <a16:creationId xmlns:a16="http://schemas.microsoft.com/office/drawing/2014/main" id="{9E724BF4-4EB8-2148-FFFC-A6E0E1F1D036}"/>
              </a:ext>
            </a:extLst>
          </p:cNvPr>
          <p:cNvSpPr>
            <a:spLocks noGrp="1"/>
          </p:cNvSpPr>
          <p:nvPr>
            <p:ph type="body" sz="quarter" idx="13" hasCustomPrompt="1"/>
          </p:nvPr>
        </p:nvSpPr>
        <p:spPr>
          <a:xfrm>
            <a:off x="645629" y="4816138"/>
            <a:ext cx="2339793"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dirty="0">
                <a:solidFill>
                  <a:srgbClr val="1C1C1C"/>
                </a:solidFill>
                <a:latin typeface="TD Graphik Medium" panose="020B0503030202060203" pitchFamily="34" charset="77"/>
              </a:rPr>
              <a:t>Title of information</a:t>
            </a:r>
            <a:endParaRPr lang="en-US" sz="1600" b="1" i="0" dirty="0">
              <a:solidFill>
                <a:srgbClr val="1C1C1C"/>
              </a:solidFill>
              <a:latin typeface="TD Graphik Medium" panose="020B0503030202060203" pitchFamily="34" charset="77"/>
            </a:endParaRPr>
          </a:p>
        </p:txBody>
      </p:sp>
      <p:sp>
        <p:nvSpPr>
          <p:cNvPr id="7" name="Members">
            <a:extLst>
              <a:ext uri="{FF2B5EF4-FFF2-40B4-BE49-F238E27FC236}">
                <a16:creationId xmlns:a16="http://schemas.microsoft.com/office/drawing/2014/main" id="{D4062962-C1DC-3F3B-FCC1-01EAAC711628}"/>
              </a:ext>
            </a:extLst>
          </p:cNvPr>
          <p:cNvSpPr>
            <a:spLocks noGrp="1"/>
          </p:cNvSpPr>
          <p:nvPr>
            <p:ph type="body" sz="quarter" idx="14" hasCustomPrompt="1"/>
          </p:nvPr>
        </p:nvSpPr>
        <p:spPr>
          <a:xfrm>
            <a:off x="645629" y="5097375"/>
            <a:ext cx="2339793" cy="204626"/>
          </a:xfrm>
        </p:spPr>
        <p:txBody>
          <a:bodyPr lIns="0" tIns="0" rIns="0" bIns="0">
            <a:noAutofit/>
          </a:bodyPr>
          <a:lstStyle>
            <a:lvl1pPr marL="0" indent="0">
              <a:buNone/>
              <a:defRPr sz="1600" b="0" i="0">
                <a:latin typeface="TD Graphik Semilight" panose="020B0503030202060203" pitchFamily="34" charset="77"/>
              </a:defRPr>
            </a:lvl1pPr>
          </a:lstStyle>
          <a:p>
            <a:pPr lvl="0"/>
            <a:r>
              <a:rPr lang="en-US" dirty="0"/>
              <a:t>Content goes here</a:t>
            </a:r>
          </a:p>
        </p:txBody>
      </p:sp>
      <p:sp>
        <p:nvSpPr>
          <p:cNvPr id="27" name="Page Number">
            <a:extLst>
              <a:ext uri="{FF2B5EF4-FFF2-40B4-BE49-F238E27FC236}">
                <a16:creationId xmlns:a16="http://schemas.microsoft.com/office/drawing/2014/main" id="{6F5B26FD-6321-ADCB-4B4A-438140359182}"/>
              </a:ext>
            </a:extLst>
          </p:cNvPr>
          <p:cNvSpPr/>
          <p:nvPr userDrawn="1"/>
        </p:nvSpPr>
        <p:spPr>
          <a:xfrm>
            <a:off x="11067916" y="6473448"/>
            <a:ext cx="874486" cy="231117"/>
          </a:xfrm>
          <a:prstGeom prst="rect">
            <a:avLst/>
          </a:prstGeom>
          <a:noFill/>
          <a:ln/>
          <a:effectLst/>
        </p:spPr>
        <p:txBody>
          <a:bodyPr wrap="square" lIns="0" tIns="0" rIns="0" bIns="0" rtlCol="0" anchor="t"/>
          <a:lstStyle/>
          <a:p>
            <a:pPr algn="r">
              <a:lnSpc>
                <a:spcPts val="1200"/>
              </a:lnSpc>
            </a:pPr>
            <a:r>
              <a:rPr lang="en-US" sz="1600" b="0" i="0">
                <a:solidFill>
                  <a:schemeClr val="bg1"/>
                </a:solidFill>
                <a:latin typeface="TD Graphik Semilight" panose="020B0503030202060203" pitchFamily="34" charset="77"/>
                <a:ea typeface="TD Graphik Semilight" pitchFamily="34" charset="-122"/>
                <a:cs typeface="TD Graphik Semilight" pitchFamily="34" charset="-120"/>
              </a:rPr>
              <a:t>Pg </a:t>
            </a:r>
            <a:fld id="{813E1539-BDFC-1842-B3FB-E5DB7506B1D6}" type="slidenum">
              <a:rPr lang="en-US" sz="1600" b="0" i="0" smtClean="0">
                <a:solidFill>
                  <a:schemeClr val="bg1"/>
                </a:solidFill>
                <a:latin typeface="TD Graphik Semilight" panose="020B0503030202060203" pitchFamily="34" charset="77"/>
                <a:ea typeface="TD Graphik Semilight" pitchFamily="34" charset="-122"/>
                <a:cs typeface="TD Graphik Semilight" pitchFamily="34" charset="-120"/>
              </a:rPr>
              <a:pPr algn="r">
                <a:lnSpc>
                  <a:spcPts val="1200"/>
                </a:lnSpc>
              </a:pPr>
              <a:t>‹#›</a:t>
            </a:fld>
            <a:endParaRPr lang="en-US" sz="1600">
              <a:solidFill>
                <a:schemeClr val="bg1"/>
              </a:solidFill>
            </a:endParaRPr>
          </a:p>
        </p:txBody>
      </p:sp>
      <p:sp>
        <p:nvSpPr>
          <p:cNvPr id="16" name="Green rectangle (Decorative) ">
            <a:extLst>
              <a:ext uri="{FF2B5EF4-FFF2-40B4-BE49-F238E27FC236}">
                <a16:creationId xmlns:a16="http://schemas.microsoft.com/office/drawing/2014/main" id="{851AB125-46C1-BBE0-EAC7-907A06D7E553}"/>
              </a:ext>
              <a:ext uri="{C183D7F6-B498-43B3-948B-1728B52AA6E4}">
                <adec:decorative xmlns:adec="http://schemas.microsoft.com/office/drawing/2017/decorative" val="1"/>
              </a:ext>
            </a:extLst>
          </p:cNvPr>
          <p:cNvSpPr/>
          <p:nvPr userDrawn="1"/>
        </p:nvSpPr>
        <p:spPr>
          <a:xfrm>
            <a:off x="8802624" y="-2648"/>
            <a:ext cx="3389376" cy="6860648"/>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914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with subhead, people group illustration">
    <p:spTree>
      <p:nvGrpSpPr>
        <p:cNvPr id="1" name=""/>
        <p:cNvGrpSpPr/>
        <p:nvPr/>
      </p:nvGrpSpPr>
      <p:grpSpPr>
        <a:xfrm>
          <a:off x="0" y="0"/>
          <a:ext cx="0" cy="0"/>
          <a:chOff x="0" y="0"/>
          <a:chExt cx="0" cy="0"/>
        </a:xfrm>
      </p:grpSpPr>
      <p:sp>
        <p:nvSpPr>
          <p:cNvPr id="4" name="Cover title">
            <a:extLst>
              <a:ext uri="{FF2B5EF4-FFF2-40B4-BE49-F238E27FC236}">
                <a16:creationId xmlns:a16="http://schemas.microsoft.com/office/drawing/2014/main" id="{1983815D-0A09-7205-8DF5-591F99DCAE67}"/>
              </a:ext>
            </a:extLst>
          </p:cNvPr>
          <p:cNvSpPr>
            <a:spLocks noGrp="1"/>
          </p:cNvSpPr>
          <p:nvPr>
            <p:ph type="ctrTitle" hasCustomPrompt="1"/>
          </p:nvPr>
        </p:nvSpPr>
        <p:spPr>
          <a:xfrm>
            <a:off x="630903" y="1580968"/>
            <a:ext cx="8976049" cy="440789"/>
          </a:xfrm>
          <a:noFill/>
        </p:spPr>
        <p:txBody>
          <a:bodyPr lIns="0" tIns="0" rIns="0" bIns="0" anchor="t" anchorCtr="0">
            <a:normAutofit/>
          </a:bodyPr>
          <a:lstStyle>
            <a:lvl1pPr algn="l">
              <a:defRPr sz="4000" b="1" i="0">
                <a:solidFill>
                  <a:schemeClr val="tx1"/>
                </a:solidFill>
                <a:latin typeface="TD Graphik Semibold" panose="020B0503030202060203" pitchFamily="34" charset="77"/>
              </a:defRPr>
            </a:lvl1pPr>
          </a:lstStyle>
          <a:p>
            <a:r>
              <a:rPr lang="en-US"/>
              <a:t>Insert title header here.</a:t>
            </a:r>
          </a:p>
        </p:txBody>
      </p:sp>
      <p:sp>
        <p:nvSpPr>
          <p:cNvPr id="3" name="Subtitle">
            <a:extLst>
              <a:ext uri="{FF2B5EF4-FFF2-40B4-BE49-F238E27FC236}">
                <a16:creationId xmlns:a16="http://schemas.microsoft.com/office/drawing/2014/main" id="{06A70398-E9ED-8F12-CE0D-7B37165B2BBD}"/>
              </a:ext>
            </a:extLst>
          </p:cNvPr>
          <p:cNvSpPr>
            <a:spLocks noGrp="1"/>
          </p:cNvSpPr>
          <p:nvPr>
            <p:ph type="subTitle" idx="1" hasCustomPrompt="1"/>
          </p:nvPr>
        </p:nvSpPr>
        <p:spPr>
          <a:xfrm>
            <a:off x="630904" y="2238768"/>
            <a:ext cx="5763096" cy="839633"/>
          </a:xfrm>
        </p:spPr>
        <p:txBody>
          <a:bodyPr lIns="0" tIns="0" rIns="0" bIns="0">
            <a:normAutofit/>
          </a:bodyPr>
          <a:lstStyle>
            <a:lvl1pPr marL="0" indent="0" algn="l">
              <a:lnSpc>
                <a:spcPts val="2320"/>
              </a:lnSpc>
              <a:spcBef>
                <a:spcPts val="0"/>
              </a:spcBef>
              <a:buNone/>
              <a:defRPr sz="2000" b="0" i="0">
                <a:solidFill>
                  <a:srgbClr val="1C1C1C"/>
                </a:solidFill>
                <a:latin typeface="TD Graphik Regular" panose="020B05030302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z="2000">
                <a:effectLst/>
              </a:rPr>
              <a:t>Insert subhead here.</a:t>
            </a:r>
          </a:p>
        </p:txBody>
      </p:sp>
      <p:sp>
        <p:nvSpPr>
          <p:cNvPr id="15" name="Project Name">
            <a:extLst>
              <a:ext uri="{FF2B5EF4-FFF2-40B4-BE49-F238E27FC236}">
                <a16:creationId xmlns:a16="http://schemas.microsoft.com/office/drawing/2014/main" id="{50D89D15-DBF4-0565-3535-AD04F3445ED1}"/>
              </a:ext>
            </a:extLst>
          </p:cNvPr>
          <p:cNvSpPr>
            <a:spLocks noGrp="1"/>
          </p:cNvSpPr>
          <p:nvPr>
            <p:ph type="body" sz="quarter" idx="10" hasCustomPrompt="1"/>
          </p:nvPr>
        </p:nvSpPr>
        <p:spPr>
          <a:xfrm>
            <a:off x="630903" y="4401570"/>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Project Name</a:t>
            </a:r>
            <a:endParaRPr lang="en-US" sz="1600" b="1" i="0">
              <a:solidFill>
                <a:srgbClr val="1C1C1C"/>
              </a:solidFill>
              <a:latin typeface="TD Graphik Medium" panose="020B0503030202060203" pitchFamily="34" charset="77"/>
            </a:endParaRPr>
          </a:p>
        </p:txBody>
      </p:sp>
      <p:sp>
        <p:nvSpPr>
          <p:cNvPr id="17" name="Date">
            <a:extLst>
              <a:ext uri="{FF2B5EF4-FFF2-40B4-BE49-F238E27FC236}">
                <a16:creationId xmlns:a16="http://schemas.microsoft.com/office/drawing/2014/main" id="{4B05DB77-9638-6F8D-8E82-B10FE22A285B}"/>
              </a:ext>
            </a:extLst>
          </p:cNvPr>
          <p:cNvSpPr>
            <a:spLocks noGrp="1"/>
          </p:cNvSpPr>
          <p:nvPr>
            <p:ph type="body" sz="quarter" idx="11" hasCustomPrompt="1"/>
          </p:nvPr>
        </p:nvSpPr>
        <p:spPr>
          <a:xfrm>
            <a:off x="630903" y="4680305"/>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Date</a:t>
            </a:r>
          </a:p>
        </p:txBody>
      </p:sp>
      <p:sp>
        <p:nvSpPr>
          <p:cNvPr id="18" name="Team Name">
            <a:extLst>
              <a:ext uri="{FF2B5EF4-FFF2-40B4-BE49-F238E27FC236}">
                <a16:creationId xmlns:a16="http://schemas.microsoft.com/office/drawing/2014/main" id="{1EF4498C-95E4-4C37-C449-0FC3927DCA82}"/>
              </a:ext>
            </a:extLst>
          </p:cNvPr>
          <p:cNvSpPr>
            <a:spLocks noGrp="1"/>
          </p:cNvSpPr>
          <p:nvPr>
            <p:ph type="body" sz="quarter" idx="12" hasCustomPrompt="1"/>
          </p:nvPr>
        </p:nvSpPr>
        <p:spPr>
          <a:xfrm>
            <a:off x="630903" y="5198657"/>
            <a:ext cx="3637228" cy="204626"/>
          </a:xfrm>
        </p:spPr>
        <p:txBody>
          <a:bodyPr lIns="0" tIns="0" rIns="0" bIns="0">
            <a:noAutofit/>
          </a:bodyPr>
          <a:lstStyle>
            <a:lvl1pPr marL="0" indent="0">
              <a:buNone/>
              <a:defRPr sz="1600" baseline="0">
                <a:latin typeface="TD Graphik Medium" panose="020B0503030202060203" pitchFamily="34" charset="77"/>
              </a:defRPr>
            </a:lvl1pPr>
            <a:lvl2pPr>
              <a:defRPr sz="1600"/>
            </a:lvl2pPr>
            <a:lvl3pPr>
              <a:defRPr sz="1600"/>
            </a:lvl3pPr>
            <a:lvl4pPr>
              <a:defRPr sz="1600"/>
            </a:lvl4pPr>
            <a:lvl5pPr>
              <a:defRPr sz="1600"/>
            </a:lvl5pPr>
          </a:lstStyle>
          <a:p>
            <a:r>
              <a:rPr lang="en-CA" sz="1600" b="1" i="0">
                <a:solidFill>
                  <a:srgbClr val="1C1C1C"/>
                </a:solidFill>
                <a:latin typeface="TD Graphik Medium" panose="020B0503030202060203" pitchFamily="34" charset="77"/>
              </a:rPr>
              <a:t>Team Name</a:t>
            </a:r>
            <a:endParaRPr lang="en-US" sz="1600" b="1" i="0">
              <a:solidFill>
                <a:srgbClr val="1C1C1C"/>
              </a:solidFill>
              <a:latin typeface="TD Graphik Medium" panose="020B0503030202060203" pitchFamily="34" charset="77"/>
            </a:endParaRPr>
          </a:p>
        </p:txBody>
      </p:sp>
      <p:sp>
        <p:nvSpPr>
          <p:cNvPr id="22" name="Members">
            <a:extLst>
              <a:ext uri="{FF2B5EF4-FFF2-40B4-BE49-F238E27FC236}">
                <a16:creationId xmlns:a16="http://schemas.microsoft.com/office/drawing/2014/main" id="{40310745-DAD4-D810-B3CF-E1D253130333}"/>
              </a:ext>
            </a:extLst>
          </p:cNvPr>
          <p:cNvSpPr>
            <a:spLocks noGrp="1"/>
          </p:cNvSpPr>
          <p:nvPr>
            <p:ph type="body" sz="quarter" idx="13" hasCustomPrompt="1"/>
          </p:nvPr>
        </p:nvSpPr>
        <p:spPr>
          <a:xfrm>
            <a:off x="630903" y="5480627"/>
            <a:ext cx="3637228" cy="204626"/>
          </a:xfrm>
        </p:spPr>
        <p:txBody>
          <a:bodyPr lIns="0" tIns="0" rIns="0" bIns="0">
            <a:normAutofit/>
          </a:bodyPr>
          <a:lstStyle>
            <a:lvl1pPr marL="0" indent="0">
              <a:buNone/>
              <a:defRPr sz="1600" b="0" i="0">
                <a:latin typeface="TD Graphik Semilight" panose="020B0503030202060203" pitchFamily="34" charset="77"/>
              </a:defRPr>
            </a:lvl1pPr>
          </a:lstStyle>
          <a:p>
            <a:pPr lvl="0"/>
            <a:r>
              <a:rPr lang="en-US"/>
              <a:t>Members</a:t>
            </a:r>
          </a:p>
        </p:txBody>
      </p:sp>
      <p:sp>
        <p:nvSpPr>
          <p:cNvPr id="16" name="Green Rectangle (Decorative)">
            <a:extLst>
              <a:ext uri="{FF2B5EF4-FFF2-40B4-BE49-F238E27FC236}">
                <a16:creationId xmlns:a16="http://schemas.microsoft.com/office/drawing/2014/main" id="{4F5DEF92-E2AA-493C-3B3C-14EE7991755E}"/>
              </a:ext>
              <a:ext uri="{C183D7F6-B498-43B3-948B-1728B52AA6E4}">
                <adec:decorative xmlns:adec="http://schemas.microsoft.com/office/drawing/2017/decorative" val="1"/>
              </a:ext>
            </a:extLst>
          </p:cNvPr>
          <p:cNvSpPr/>
          <p:nvPr userDrawn="1"/>
        </p:nvSpPr>
        <p:spPr>
          <a:xfrm>
            <a:off x="0" y="6417209"/>
            <a:ext cx="12191999" cy="440789"/>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a:extLst>
              <a:ext uri="{FF2B5EF4-FFF2-40B4-BE49-F238E27FC236}">
                <a16:creationId xmlns:a16="http://schemas.microsoft.com/office/drawing/2014/main" id="{8D84E634-2D8E-8F41-7D74-B1B376A9D992}"/>
              </a:ext>
            </a:extLst>
          </p:cNvPr>
          <p:cNvSpPr>
            <a:spLocks noGrp="1"/>
          </p:cNvSpPr>
          <p:nvPr>
            <p:ph type="ftr" sz="quarter" idx="3"/>
          </p:nvPr>
        </p:nvSpPr>
        <p:spPr>
          <a:xfrm>
            <a:off x="330623" y="6473448"/>
            <a:ext cx="2483235" cy="184666"/>
          </a:xfrm>
        </p:spPr>
        <p:txBody>
          <a:bodyPr lIns="0" tIns="0" rIns="0" bIns="0"/>
          <a:lstStyle>
            <a:lvl1pPr algn="l">
              <a:defRPr sz="1600" b="0" i="0">
                <a:solidFill>
                  <a:schemeClr val="bg1"/>
                </a:solidFill>
                <a:latin typeface="TD Graphik Semilight" panose="020B0503030202060203" pitchFamily="34" charset="77"/>
              </a:defRPr>
            </a:lvl1pPr>
          </a:lstStyle>
          <a:p>
            <a:endParaRPr lang="en-US"/>
          </a:p>
        </p:txBody>
      </p:sp>
      <p:cxnSp>
        <p:nvCxnSpPr>
          <p:cNvPr id="21" name="Project Name and Team Name Keyline">
            <a:extLst>
              <a:ext uri="{FF2B5EF4-FFF2-40B4-BE49-F238E27FC236}">
                <a16:creationId xmlns:a16="http://schemas.microsoft.com/office/drawing/2014/main" id="{57D03994-061A-F028-7512-0703F296E257}"/>
              </a:ext>
            </a:extLst>
          </p:cNvPr>
          <p:cNvCxnSpPr>
            <a:cxnSpLocks/>
          </p:cNvCxnSpPr>
          <p:nvPr userDrawn="1"/>
        </p:nvCxnSpPr>
        <p:spPr>
          <a:xfrm>
            <a:off x="630903" y="4072384"/>
            <a:ext cx="2844800" cy="0"/>
          </a:xfrm>
          <a:prstGeom prst="line">
            <a:avLst/>
          </a:prstGeom>
          <a:ln w="12700">
            <a:solidFill>
              <a:srgbClr val="1C1C1C"/>
            </a:solidFill>
          </a:ln>
        </p:spPr>
        <p:style>
          <a:lnRef idx="1">
            <a:schemeClr val="accent1"/>
          </a:lnRef>
          <a:fillRef idx="0">
            <a:schemeClr val="accent1"/>
          </a:fillRef>
          <a:effectRef idx="0">
            <a:schemeClr val="accent1"/>
          </a:effectRef>
          <a:fontRef idx="minor">
            <a:schemeClr val="tx1"/>
          </a:fontRef>
        </p:style>
      </p:cxnSp>
      <p:pic>
        <p:nvPicPr>
          <p:cNvPr id="2" name="Image">
            <a:extLst>
              <a:ext uri="{FF2B5EF4-FFF2-40B4-BE49-F238E27FC236}">
                <a16:creationId xmlns:a16="http://schemas.microsoft.com/office/drawing/2014/main" id="{73006B77-A69A-1648-C162-5D6B9BDF1C4C}"/>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37814" y="1661422"/>
            <a:ext cx="7718768" cy="7940571"/>
          </a:xfrm>
          <a:prstGeom prst="rect">
            <a:avLst/>
          </a:prstGeom>
        </p:spPr>
      </p:pic>
      <p:pic>
        <p:nvPicPr>
          <p:cNvPr id="13" name="TD Shield" descr="TD shield logo in white and green.">
            <a:extLst>
              <a:ext uri="{FF2B5EF4-FFF2-40B4-BE49-F238E27FC236}">
                <a16:creationId xmlns:a16="http://schemas.microsoft.com/office/drawing/2014/main" id="{87166A7E-3A10-A9CA-C0DA-5225670BB3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94816" y="536109"/>
            <a:ext cx="916321" cy="820981"/>
          </a:xfrm>
          <a:prstGeom prst="rect">
            <a:avLst/>
          </a:prstGeom>
        </p:spPr>
      </p:pic>
      <p:pic>
        <p:nvPicPr>
          <p:cNvPr id="19" name="Picture 18" descr="A green and black logo&#10;&#10;Description automatically generated">
            <a:extLst>
              <a:ext uri="{FF2B5EF4-FFF2-40B4-BE49-F238E27FC236}">
                <a16:creationId xmlns:a16="http://schemas.microsoft.com/office/drawing/2014/main" id="{495D0E80-975F-D33A-356C-C921396F544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0061" y="411101"/>
            <a:ext cx="2494526" cy="1019141"/>
          </a:xfrm>
          <a:prstGeom prst="rect">
            <a:avLst/>
          </a:prstGeom>
        </p:spPr>
      </p:pic>
    </p:spTree>
    <p:extLst>
      <p:ext uri="{BB962C8B-B14F-4D97-AF65-F5344CB8AC3E}">
        <p14:creationId xmlns:p14="http://schemas.microsoft.com/office/powerpoint/2010/main" val="171721786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5.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6.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5B88BE-BB00-7D4B-1C25-F5C183673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Usage Guidelines</a:t>
            </a:r>
          </a:p>
        </p:txBody>
      </p:sp>
      <p:sp>
        <p:nvSpPr>
          <p:cNvPr id="3" name="Text Placeholder 2">
            <a:extLst>
              <a:ext uri="{FF2B5EF4-FFF2-40B4-BE49-F238E27FC236}">
                <a16:creationId xmlns:a16="http://schemas.microsoft.com/office/drawing/2014/main" id="{C945A41A-0C0B-26F5-07D5-E75D55E30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4E986-2634-AF40-6BD6-80B054672C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E530E35-0414-902E-E169-5122F7D45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19B6B8-E2BA-E373-06CA-B1E6D1791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2A-1B8C-204A-9D33-D16EB13CDA53}"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7BF0794C-289C-84EC-8850-6343E0ED98D6}"/>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277480705"/>
      </p:ext>
    </p:extLst>
  </p:cSld>
  <p:clrMap bg1="lt1" tx1="dk1" bg2="lt2" tx2="dk2" accent1="accent1" accent2="accent2" accent3="accent3" accent4="accent4" accent5="accent5" accent6="accent6" hlink="hlink" folHlink="folHlink"/>
  <p:sldLayoutIdLst>
    <p:sldLayoutId id="2147483808" r:id="rId1"/>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9953AE-3E19-5C12-0B1D-FB0C76B22D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Cover Slides – Image</a:t>
            </a:r>
          </a:p>
        </p:txBody>
      </p:sp>
      <p:sp>
        <p:nvSpPr>
          <p:cNvPr id="3" name="Text Placeholder 2">
            <a:extLst>
              <a:ext uri="{FF2B5EF4-FFF2-40B4-BE49-F238E27FC236}">
                <a16:creationId xmlns:a16="http://schemas.microsoft.com/office/drawing/2014/main" id="{D25664DC-BC8F-E908-AAE2-FB567D3538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E9424-185B-38FC-7981-0AA93CBF39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89812EF-DDC3-CE58-3AB5-31F841EA78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03FA5F-ACD5-3D8D-B149-FA02A5E2C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548FB-E953-1C41-87FD-704F601D659B}"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AE06ADBA-1919-DD72-2732-8E27ED3F235E}"/>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2022429621"/>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902" r:id="rId3"/>
    <p:sldLayoutId id="2147483663" r:id="rId4"/>
    <p:sldLayoutId id="2147483770" r:id="rId5"/>
    <p:sldLayoutId id="2147483782" r:id="rId6"/>
    <p:sldLayoutId id="2147483901" r:id="rId7"/>
    <p:sldLayoutId id="2147483705" r:id="rId8"/>
    <p:sldLayoutId id="2147483824" r:id="rId9"/>
    <p:sldLayoutId id="2147483823" r:id="rId10"/>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AD01B9-72E3-38C7-C6B8-9A574128FC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Agenda</a:t>
            </a:r>
          </a:p>
        </p:txBody>
      </p:sp>
      <p:sp>
        <p:nvSpPr>
          <p:cNvPr id="3" name="Text Placeholder 2">
            <a:extLst>
              <a:ext uri="{FF2B5EF4-FFF2-40B4-BE49-F238E27FC236}">
                <a16:creationId xmlns:a16="http://schemas.microsoft.com/office/drawing/2014/main" id="{4402CC6F-3E4C-D44F-078F-ABCAB7D923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CE6C5-5DC2-B471-8F1E-B00045B502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E32B0AB-B6F9-557C-9146-7FBFF1CB3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308963-5112-DE42-A2C3-FF58F88DC1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BDE04-795F-AA41-8687-33C402B54ED9}"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76351481-1CB7-B3E5-B241-CB43D123E22C}"/>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41068808"/>
      </p:ext>
    </p:extLst>
  </p:cSld>
  <p:clrMap bg1="lt1" tx1="dk1" bg2="lt2" tx2="dk2" accent1="accent1" accent2="accent2" accent3="accent3" accent4="accent4" accent5="accent5" accent6="accent6" hlink="hlink" folHlink="folHlink"/>
  <p:sldLayoutIdLst>
    <p:sldLayoutId id="2147483838" r:id="rId1"/>
    <p:sldLayoutId id="2147483834" r:id="rId2"/>
    <p:sldLayoutId id="2147483883" r:id="rId3"/>
    <p:sldLayoutId id="2147483887" r:id="rId4"/>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Wingdings" pitchFamily="2" charset="2"/>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F0F5E8-5F6A-8ACD-7720-C8E9F1597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Section Slides – NO IMAGE</a:t>
            </a:r>
          </a:p>
        </p:txBody>
      </p:sp>
      <p:sp>
        <p:nvSpPr>
          <p:cNvPr id="3" name="Text Placeholder 2">
            <a:extLst>
              <a:ext uri="{FF2B5EF4-FFF2-40B4-BE49-F238E27FC236}">
                <a16:creationId xmlns:a16="http://schemas.microsoft.com/office/drawing/2014/main" id="{8FBDCEF7-D1A4-F50D-1CB4-B5C5E8B94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B212B-5CC5-0E14-4619-0185CE1FC8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A76B-99A7-7F40-9AFB-251BCF269534}" type="datetimeFigureOut">
              <a:rPr lang="en-US" smtClean="0"/>
              <a:t>5/24/2025</a:t>
            </a:fld>
            <a:endParaRPr lang="en-US"/>
          </a:p>
        </p:txBody>
      </p:sp>
      <p:sp>
        <p:nvSpPr>
          <p:cNvPr id="5" name="Footer Placeholder 4">
            <a:extLst>
              <a:ext uri="{FF2B5EF4-FFF2-40B4-BE49-F238E27FC236}">
                <a16:creationId xmlns:a16="http://schemas.microsoft.com/office/drawing/2014/main" id="{390FB115-AEDE-8514-FC9E-93CEB4BAF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F94097-0E2F-5783-A029-850C06645D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9DBA5-28B8-D942-9571-C4CFF3688759}"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BE20F5DA-BA37-517A-8737-AE0C4FD9FEDC}"/>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2181627809"/>
      </p:ext>
    </p:extLst>
  </p:cSld>
  <p:clrMap bg1="lt1" tx1="dk1" bg2="lt2" tx2="dk2" accent1="accent1" accent2="accent2" accent3="accent3" accent4="accent4" accent5="accent5" accent6="accent6" hlink="hlink" folHlink="folHlink"/>
  <p:sldLayoutIdLst>
    <p:sldLayoutId id="21474838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7E5D1-993F-39B7-22D7-DB39B96D6E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Section Slides - IMAGE</a:t>
            </a:r>
          </a:p>
        </p:txBody>
      </p:sp>
      <p:sp>
        <p:nvSpPr>
          <p:cNvPr id="3" name="Text Placeholder 2">
            <a:extLst>
              <a:ext uri="{FF2B5EF4-FFF2-40B4-BE49-F238E27FC236}">
                <a16:creationId xmlns:a16="http://schemas.microsoft.com/office/drawing/2014/main" id="{639E46AC-9C4E-7DDB-4B0A-E5E2359CAB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1AC3C-B2A7-0027-7673-05571F7099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7EBF79D0-5AF2-9F8C-24DF-39630B7E1D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1D4A8C-CD07-6D88-C9FF-8C5660D9C7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217E1-475B-EE4B-856F-EFEE4B622388}"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C673D480-05B8-29A4-986F-D13A4F548779}"/>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1348307383"/>
      </p:ext>
    </p:extLst>
  </p:cSld>
  <p:clrMap bg1="lt1" tx1="dk1" bg2="lt2" tx2="dk2" accent1="accent1" accent2="accent2" accent3="accent3" accent4="accent4" accent5="accent5" accent6="accent6" hlink="hlink" folHlink="folHlink"/>
  <p:sldLayoutIdLst>
    <p:sldLayoutId id="2147483880" r:id="rId1"/>
    <p:sldLayoutId id="2147483769" r:id="rId2"/>
    <p:sldLayoutId id="2147483764" r:id="rId3"/>
    <p:sldLayoutId id="2147483886" r:id="rId4"/>
    <p:sldLayoutId id="2147483825" r:id="rId5"/>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E272558-BAEC-9956-1E48-4E64EB4277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474ADE8-AB87-6EB6-77C4-21390694F4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CF184-E507-E784-8D10-365BFCD292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C4C059-750F-294E-B934-889EF57A0134}" type="slidenum">
              <a:rPr lang="en-US" smtClean="0"/>
              <a:t>‹#›</a:t>
            </a:fld>
            <a:endParaRPr lang="en-US"/>
          </a:p>
        </p:txBody>
      </p:sp>
      <p:sp>
        <p:nvSpPr>
          <p:cNvPr id="9" name="Title Placeholder 1">
            <a:extLst>
              <a:ext uri="{FF2B5EF4-FFF2-40B4-BE49-F238E27FC236}">
                <a16:creationId xmlns:a16="http://schemas.microsoft.com/office/drawing/2014/main" id="{D9BD99A8-43E8-82A6-5965-9FFBB144D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Content Slides</a:t>
            </a:r>
          </a:p>
        </p:txBody>
      </p:sp>
      <p:sp>
        <p:nvSpPr>
          <p:cNvPr id="10" name="Text Placeholder 2">
            <a:extLst>
              <a:ext uri="{FF2B5EF4-FFF2-40B4-BE49-F238E27FC236}">
                <a16:creationId xmlns:a16="http://schemas.microsoft.com/office/drawing/2014/main" id="{15CB9E3B-0A2B-3425-5C4E-AFD4A34CA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E717BB87-ECC4-CFC4-1749-2FDCF2ADF608}"/>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2021514077"/>
      </p:ext>
    </p:extLst>
  </p:cSld>
  <p:clrMap bg1="lt1" tx1="dk1" bg2="lt2" tx2="dk2" accent1="accent1" accent2="accent2" accent3="accent3" accent4="accent4" accent5="accent5" accent6="accent6" hlink="hlink" folHlink="folHlink"/>
  <p:sldLayoutIdLst>
    <p:sldLayoutId id="2147483897" r:id="rId1"/>
    <p:sldLayoutId id="2147483888" r:id="rId2"/>
    <p:sldLayoutId id="2147483790" r:id="rId3"/>
    <p:sldLayoutId id="2147483779" r:id="rId4"/>
    <p:sldLayoutId id="2147483781" r:id="rId5"/>
    <p:sldLayoutId id="2147483831" r:id="rId6"/>
    <p:sldLayoutId id="2147483828" r:id="rId7"/>
    <p:sldLayoutId id="2147483829" r:id="rId8"/>
    <p:sldLayoutId id="2147483837" r:id="rId9"/>
    <p:sldLayoutId id="2147483691"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Wingdings" pitchFamily="2" charset="2"/>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43F47-2BCA-29AA-5414-A1583AEDA4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Pull Quotes</a:t>
            </a:r>
            <a:br>
              <a:rPr lang="en-US"/>
            </a:br>
            <a:endParaRPr lang="en-US"/>
          </a:p>
        </p:txBody>
      </p:sp>
      <p:sp>
        <p:nvSpPr>
          <p:cNvPr id="3" name="Text Placeholder 2">
            <a:extLst>
              <a:ext uri="{FF2B5EF4-FFF2-40B4-BE49-F238E27FC236}">
                <a16:creationId xmlns:a16="http://schemas.microsoft.com/office/drawing/2014/main" id="{B2E06FE5-EB38-873F-5283-7A93187480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D9D24A-3C01-883B-6869-A029E3BD06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997B0F3-AAAA-5A77-0525-04A089801F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F65B61-C4D6-11A2-5D9C-C01D8E0211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43E69-2120-F144-A300-AAA991931247}"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92482721-2146-AB5F-690B-EEDCD3C50C2D}"/>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239161528"/>
      </p:ext>
    </p:extLst>
  </p:cSld>
  <p:clrMap bg1="lt1" tx1="dk1" bg2="lt2" tx2="dk2" accent1="accent1" accent2="accent2" accent3="accent3" accent4="accent4" accent5="accent5" accent6="accent6" hlink="hlink" folHlink="folHlink"/>
  <p:sldLayoutIdLst>
    <p:sldLayoutId id="2147483800" r:id="rId1"/>
    <p:sldLayoutId id="2147483802"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Wingdings" pitchFamily="2" charset="2"/>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B3B9142-7E7E-B11E-8632-30C7782C16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Charts &amp; Graph Slides</a:t>
            </a:r>
          </a:p>
        </p:txBody>
      </p:sp>
      <p:sp>
        <p:nvSpPr>
          <p:cNvPr id="3" name="Body copy">
            <a:extLst>
              <a:ext uri="{FF2B5EF4-FFF2-40B4-BE49-F238E27FC236}">
                <a16:creationId xmlns:a16="http://schemas.microsoft.com/office/drawing/2014/main" id="{0D1D9E52-4CD4-FE0F-12D3-07C9A57B0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a:extLst>
              <a:ext uri="{FF2B5EF4-FFF2-40B4-BE49-F238E27FC236}">
                <a16:creationId xmlns:a16="http://schemas.microsoft.com/office/drawing/2014/main" id="{EC8976C7-1C39-B655-1CDE-8711F0FC8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a:extLst>
              <a:ext uri="{FF2B5EF4-FFF2-40B4-BE49-F238E27FC236}">
                <a16:creationId xmlns:a16="http://schemas.microsoft.com/office/drawing/2014/main" id="{DA31C742-C28F-FB6A-A215-D01DF8D4D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Page number">
            <a:extLst>
              <a:ext uri="{FF2B5EF4-FFF2-40B4-BE49-F238E27FC236}">
                <a16:creationId xmlns:a16="http://schemas.microsoft.com/office/drawing/2014/main" id="{32780A24-C2A9-D73D-A4C1-21DF6D3E5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DFC34-59F8-F943-B656-552A737A70F0}"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B3D93AE3-0F9A-B24B-19EB-177029FDC225}"/>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865805646"/>
      </p:ext>
    </p:extLst>
  </p:cSld>
  <p:clrMap bg1="lt1" tx1="dk1" bg2="lt2" tx2="dk2" accent1="accent1" accent2="accent2" accent3="accent3" accent4="accent4" accent5="accent5" accent6="accent6" hlink="hlink" folHlink="folHlink"/>
  <p:hf hdr="0" dt="0"/>
  <p:txStyles>
    <p:titleStyle>
      <a:lvl1pPr algn="l" defTabSz="914400" rtl="0" eaLnBrk="1" latinLnBrk="0" hangingPunct="1">
        <a:lnSpc>
          <a:spcPct val="90000"/>
        </a:lnSpc>
        <a:spcBef>
          <a:spcPct val="0"/>
        </a:spcBef>
        <a:buNone/>
        <a:defRPr sz="2800" b="1" i="0" kern="1200">
          <a:solidFill>
            <a:schemeClr val="accent1"/>
          </a:solidFill>
          <a:latin typeface="TD Graphik Semibold" panose="020B0503030202060203" pitchFamily="34" charset="77"/>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400" kern="1200">
          <a:solidFill>
            <a:schemeClr val="tx1"/>
          </a:solidFill>
          <a:latin typeface="TD Graphik Semilight" panose="020B0503030202060203" pitchFamily="34" charset="77"/>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TD Graphik Semilight" panose="020B0503030202060203" pitchFamily="34" charset="77"/>
          <a:ea typeface="+mn-ea"/>
          <a:cs typeface="+mn-cs"/>
        </a:defRPr>
      </a:lvl2pPr>
      <a:lvl3pPr marL="1143000" indent="-228600" algn="l" defTabSz="914400" rtl="0" eaLnBrk="1" latinLnBrk="0" hangingPunct="1">
        <a:lnSpc>
          <a:spcPct val="100000"/>
        </a:lnSpc>
        <a:spcBef>
          <a:spcPts val="500"/>
        </a:spcBef>
        <a:buClr>
          <a:schemeClr val="accent1"/>
        </a:buClr>
        <a:buFont typeface="Apple Symbols" panose="02000000000000000000" pitchFamily="2" charset="-79"/>
        <a:buChar char="⎻"/>
        <a:defRPr sz="1800" kern="1200">
          <a:solidFill>
            <a:schemeClr val="tx1"/>
          </a:solidFill>
          <a:latin typeface="TD Graphik Semilight" panose="020B0503030202060203" pitchFamily="34" charset="77"/>
          <a:ea typeface="+mn-ea"/>
          <a:cs typeface="+mn-cs"/>
        </a:defRPr>
      </a:lvl3pPr>
      <a:lvl4pPr marL="1600200" indent="-228600" algn="l" defTabSz="914400" rtl="0" eaLnBrk="1" latinLnBrk="0" hangingPunct="1">
        <a:lnSpc>
          <a:spcPct val="100000"/>
        </a:lnSpc>
        <a:spcBef>
          <a:spcPts val="500"/>
        </a:spcBef>
        <a:buClr>
          <a:schemeClr val="accent1"/>
        </a:buClr>
        <a:buFont typeface="Courier New" panose="02070309020205020404" pitchFamily="49" charset="0"/>
        <a:buChar char="o"/>
        <a:defRPr sz="1600" kern="1200">
          <a:solidFill>
            <a:schemeClr val="tx1"/>
          </a:solidFill>
          <a:latin typeface="TD Graphik Semilight" panose="020B0503030202060203" pitchFamily="34" charset="77"/>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600" kern="1200">
          <a:solidFill>
            <a:schemeClr val="tx1"/>
          </a:solidFill>
          <a:latin typeface="TD Graphik Semilight" panose="020B05030302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B9142-7E7E-B11E-8632-30C7782C16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End Slides</a:t>
            </a:r>
          </a:p>
        </p:txBody>
      </p:sp>
      <p:sp>
        <p:nvSpPr>
          <p:cNvPr id="3" name="Text Placeholder 2">
            <a:extLst>
              <a:ext uri="{FF2B5EF4-FFF2-40B4-BE49-F238E27FC236}">
                <a16:creationId xmlns:a16="http://schemas.microsoft.com/office/drawing/2014/main" id="{0D1D9E52-4CD4-FE0F-12D3-07C9A57B0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8976C7-1C39-B655-1CDE-8711F0FC8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A31C742-C28F-FB6A-A215-D01DF8D4D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780A24-C2A9-D73D-A4C1-21DF6D3E5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DFC34-59F8-F943-B656-552A737A70F0}" type="slidenum">
              <a:rPr lang="en-US" smtClean="0"/>
              <a:t>‹#›</a:t>
            </a:fld>
            <a:endParaRPr lang="en-US"/>
          </a:p>
        </p:txBody>
      </p:sp>
      <p:sp>
        <p:nvSpPr>
          <p:cNvPr id="7" name="MSIPCMContentMarking" descr="{&quot;HashCode&quot;:439207315,&quot;Placement&quot;:&quot;Footer&quot;,&quot;Top&quot;:519.343,&quot;Left&quot;:0.0,&quot;SlideWidth&quot;:960,&quot;SlideHeight&quot;:540}">
            <a:extLst>
              <a:ext uri="{FF2B5EF4-FFF2-40B4-BE49-F238E27FC236}">
                <a16:creationId xmlns:a16="http://schemas.microsoft.com/office/drawing/2014/main" id="{2EEDB3DD-9E91-9F05-A74C-E381F9AA9A3A}"/>
              </a:ext>
            </a:extLst>
          </p:cNvPr>
          <p:cNvSpPr txBox="1"/>
          <p:nvPr userDrawn="1"/>
        </p:nvSpPr>
        <p:spPr>
          <a:xfrm>
            <a:off x="0" y="6595656"/>
            <a:ext cx="678298"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840430388"/>
      </p:ext>
    </p:extLst>
  </p:cSld>
  <p:clrMap bg1="lt1" tx1="dk1" bg2="lt2" tx2="dk2" accent1="accent1" accent2="accent2" accent3="accent3" accent4="accent4" accent5="accent5" accent6="accent6" hlink="hlink" folHlink="folHlink"/>
  <p:sldLayoutIdLst>
    <p:sldLayoutId id="2147483821" r:id="rId1"/>
  </p:sldLayoutIdLst>
  <p:hf hdr="0" dt="0"/>
  <p:txStyles>
    <p:titleStyle>
      <a:lvl1pPr algn="l" defTabSz="914400" rtl="0" eaLnBrk="1" latinLnBrk="0" hangingPunct="1">
        <a:lnSpc>
          <a:spcPct val="90000"/>
        </a:lnSpc>
        <a:spcBef>
          <a:spcPct val="0"/>
        </a:spcBef>
        <a:buNone/>
        <a:defRPr sz="4400" kern="1200">
          <a:solidFill>
            <a:schemeClr val="tx1"/>
          </a:solidFill>
          <a:latin typeface="TD Graphik Semilight" panose="020B050303020206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8F6CB-8850-9344-0BE9-9C6FAAA3F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5B5B4-C159-2094-EB03-4030A9BECF5D}"/>
              </a:ext>
            </a:extLst>
          </p:cNvPr>
          <p:cNvSpPr>
            <a:spLocks noGrp="1"/>
          </p:cNvSpPr>
          <p:nvPr>
            <p:ph type="ctrTitle"/>
          </p:nvPr>
        </p:nvSpPr>
        <p:spPr/>
        <p:txBody>
          <a:bodyPr/>
          <a:lstStyle/>
          <a:p>
            <a:r>
              <a:rPr lang="en-US" dirty="0">
                <a:solidFill>
                  <a:schemeClr val="tx1"/>
                </a:solidFill>
              </a:rPr>
              <a:t>ChimeIn | </a:t>
            </a:r>
            <a:r>
              <a:rPr lang="en-US" sz="2800" dirty="0"/>
              <a:t>Abandoned Transfer Recovery</a:t>
            </a:r>
            <a:endParaRPr lang="en-CA" dirty="0">
              <a:solidFill>
                <a:srgbClr val="038203"/>
              </a:solidFill>
            </a:endParaRPr>
          </a:p>
        </p:txBody>
      </p:sp>
      <p:graphicFrame>
        <p:nvGraphicFramePr>
          <p:cNvPr id="5" name="Content Placeholder 4">
            <a:extLst>
              <a:ext uri="{FF2B5EF4-FFF2-40B4-BE49-F238E27FC236}">
                <a16:creationId xmlns:a16="http://schemas.microsoft.com/office/drawing/2014/main" id="{E61F1E01-1B37-435E-2596-DA2BFB03F192}"/>
              </a:ext>
            </a:extLst>
          </p:cNvPr>
          <p:cNvGraphicFramePr>
            <a:graphicFrameLocks noGrp="1"/>
          </p:cNvGraphicFramePr>
          <p:nvPr>
            <p:ph sz="quarter" idx="10"/>
            <p:extLst>
              <p:ext uri="{D42A27DB-BD31-4B8C-83A1-F6EECF244321}">
                <p14:modId xmlns:p14="http://schemas.microsoft.com/office/powerpoint/2010/main" val="233834668"/>
              </p:ext>
            </p:extLst>
          </p:nvPr>
        </p:nvGraphicFramePr>
        <p:xfrm>
          <a:off x="792163" y="2322513"/>
          <a:ext cx="10607672" cy="4328160"/>
        </p:xfrm>
        <a:graphic>
          <a:graphicData uri="http://schemas.openxmlformats.org/drawingml/2006/table">
            <a:tbl>
              <a:tblPr firstRow="1" bandRow="1">
                <a:tableStyleId>{5C22544A-7EE6-4342-B048-85BDC9FD1C3A}</a:tableStyleId>
              </a:tblPr>
              <a:tblGrid>
                <a:gridCol w="2651918">
                  <a:extLst>
                    <a:ext uri="{9D8B030D-6E8A-4147-A177-3AD203B41FA5}">
                      <a16:colId xmlns:a16="http://schemas.microsoft.com/office/drawing/2014/main" val="1481832282"/>
                    </a:ext>
                  </a:extLst>
                </a:gridCol>
                <a:gridCol w="2651918">
                  <a:extLst>
                    <a:ext uri="{9D8B030D-6E8A-4147-A177-3AD203B41FA5}">
                      <a16:colId xmlns:a16="http://schemas.microsoft.com/office/drawing/2014/main" val="1952380053"/>
                    </a:ext>
                  </a:extLst>
                </a:gridCol>
                <a:gridCol w="2997759">
                  <a:extLst>
                    <a:ext uri="{9D8B030D-6E8A-4147-A177-3AD203B41FA5}">
                      <a16:colId xmlns:a16="http://schemas.microsoft.com/office/drawing/2014/main" val="2518933349"/>
                    </a:ext>
                  </a:extLst>
                </a:gridCol>
                <a:gridCol w="2306077">
                  <a:extLst>
                    <a:ext uri="{9D8B030D-6E8A-4147-A177-3AD203B41FA5}">
                      <a16:colId xmlns:a16="http://schemas.microsoft.com/office/drawing/2014/main" val="291633123"/>
                    </a:ext>
                  </a:extLst>
                </a:gridCol>
              </a:tblGrid>
              <a:tr h="3939742">
                <a:tc>
                  <a:txBody>
                    <a:bodyPr/>
                    <a:lstStyle/>
                    <a:p>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https://sora.chatgpt.com/g/gen_01</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jvwrf811f4btq74ds0rnqmt0</a:t>
                      </a:r>
                    </a:p>
                    <a:p>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lt1"/>
                        </a:solidFill>
                      </a:endParaRPr>
                    </a:p>
                    <a:p>
                      <a:endParaRPr lang="en-CA" sz="800" dirty="0">
                        <a:solidFill>
                          <a:schemeClr val="tx1"/>
                        </a:solidFill>
                      </a:endParaRPr>
                    </a:p>
                    <a:p>
                      <a:pPr marL="285750" indent="-285750">
                        <a:buFont typeface="Arial" panose="020B0604020202020204" pitchFamily="34" charset="0"/>
                        <a:buChar char="•"/>
                      </a:pPr>
                      <a:r>
                        <a:rPr lang="en-CA" sz="1400" b="1" dirty="0">
                          <a:solidFill>
                            <a:schemeClr val="tx1"/>
                          </a:solidFill>
                        </a:rPr>
                        <a:t>Riley completes her unfinished transfer in branch</a:t>
                      </a:r>
                      <a:endParaRPr lang="en-CA" sz="1400" dirty="0">
                        <a:solidFill>
                          <a:schemeClr val="tx1"/>
                        </a:solidFill>
                      </a:endParaRPr>
                    </a:p>
                    <a:p>
                      <a:pPr marL="285750" indent="-285750">
                        <a:buFont typeface="Arial" panose="020B0604020202020204" pitchFamily="34" charset="0"/>
                        <a:buChar char="•"/>
                      </a:pPr>
                      <a:r>
                        <a:rPr lang="en-CA" sz="1400" dirty="0">
                          <a:solidFill>
                            <a:schemeClr val="tx1"/>
                          </a:solidFill>
                        </a:rPr>
                        <a:t>Her </a:t>
                      </a:r>
                      <a:r>
                        <a:rPr lang="en-CA" sz="1400" b="1" dirty="0">
                          <a:solidFill>
                            <a:schemeClr val="tx1"/>
                          </a:solidFill>
                        </a:rPr>
                        <a:t>Digital Readiness Score improves</a:t>
                      </a:r>
                      <a:r>
                        <a:rPr lang="en-CA" sz="1400" dirty="0">
                          <a:solidFill>
                            <a:schemeClr val="tx1"/>
                          </a:solidFill>
                        </a:rPr>
                        <a:t> from assisted completion</a:t>
                      </a:r>
                    </a:p>
                    <a:p>
                      <a:pPr marL="285750" indent="-285750">
                        <a:buFont typeface="Arial" panose="020B0604020202020204" pitchFamily="34" charset="0"/>
                        <a:buChar char="•"/>
                      </a:pPr>
                      <a:r>
                        <a:rPr lang="en-CA" sz="1400" b="1" dirty="0">
                          <a:solidFill>
                            <a:schemeClr val="tx1"/>
                          </a:solidFill>
                        </a:rPr>
                        <a:t>Advisor saves time</a:t>
                      </a:r>
                      <a:r>
                        <a:rPr lang="en-CA" sz="1400" dirty="0">
                          <a:solidFill>
                            <a:schemeClr val="tx1"/>
                          </a:solidFill>
                        </a:rPr>
                        <a:t> by avoiding redundant intake</a:t>
                      </a:r>
                    </a:p>
                    <a:p>
                      <a:pPr marL="285750" indent="-285750">
                        <a:buFont typeface="Arial" panose="020B0604020202020204" pitchFamily="34" charset="0"/>
                        <a:buChar char="•"/>
                      </a:pPr>
                      <a:r>
                        <a:rPr lang="en-CA" sz="1400" b="1" dirty="0">
                          <a:solidFill>
                            <a:schemeClr val="tx1"/>
                          </a:solidFill>
                        </a:rPr>
                        <a:t>Branch interaction feels personalized</a:t>
                      </a:r>
                      <a:r>
                        <a:rPr lang="en-CA" sz="1400" dirty="0">
                          <a:solidFill>
                            <a:schemeClr val="tx1"/>
                          </a:solidFill>
                        </a:rPr>
                        <a:t> and context-aware</a:t>
                      </a:r>
                    </a:p>
                    <a:p>
                      <a:pPr marL="285750" indent="-285750">
                        <a:buFont typeface="Arial" panose="020B0604020202020204" pitchFamily="34" charset="0"/>
                        <a:buChar char="•"/>
                      </a:pPr>
                      <a:r>
                        <a:rPr lang="en-CA" sz="1400" b="1" dirty="0">
                          <a:solidFill>
                            <a:schemeClr val="tx1"/>
                          </a:solidFill>
                        </a:rPr>
                        <a:t>Riley’s trust and satisfaction increase</a:t>
                      </a:r>
                      <a:r>
                        <a:rPr lang="en-CA" sz="1400" dirty="0">
                          <a:solidFill>
                            <a:schemeClr val="tx1"/>
                          </a:solidFill>
                        </a:rPr>
                        <a:t>—she feels seen, not sold to</a:t>
                      </a:r>
                    </a:p>
                    <a:p>
                      <a:pPr marL="0" indent="0" algn="ctr">
                        <a:buFont typeface="Arial" panose="020B0604020202020204" pitchFamily="34" charset="0"/>
                        <a:buNone/>
                      </a:pPr>
                      <a:r>
                        <a:rPr lang="en-CA" sz="1400" dirty="0">
                          <a:solidFill>
                            <a:schemeClr val="tx1"/>
                          </a:solidFill>
                        </a:rPr>
                        <a:t>+</a:t>
                      </a:r>
                      <a:endParaRPr lang="en-CA" dirty="0"/>
                    </a:p>
                    <a:p>
                      <a:pPr algn="ctr"/>
                      <a:r>
                        <a:rPr lang="en-CA" sz="1400" b="1" kern="1200" dirty="0">
                          <a:solidFill>
                            <a:schemeClr val="tx1"/>
                          </a:solidFill>
                          <a:latin typeface="+mn-lt"/>
                          <a:ea typeface="+mn-ea"/>
                          <a:cs typeface="+mn-cs"/>
                        </a:rPr>
                        <a:t>Data &amp; 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8525775"/>
                  </a:ext>
                </a:extLst>
              </a:tr>
            </a:tbl>
          </a:graphicData>
        </a:graphic>
      </p:graphicFrame>
      <p:sp>
        <p:nvSpPr>
          <p:cNvPr id="4" name="Footer Placeholder 3">
            <a:extLst>
              <a:ext uri="{FF2B5EF4-FFF2-40B4-BE49-F238E27FC236}">
                <a16:creationId xmlns:a16="http://schemas.microsoft.com/office/drawing/2014/main" id="{DA27C9ED-5814-C3B7-ED8D-329FBA8E85FF}"/>
              </a:ext>
            </a:extLst>
          </p:cNvPr>
          <p:cNvSpPr>
            <a:spLocks noGrp="1"/>
          </p:cNvSpPr>
          <p:nvPr>
            <p:ph type="ftr" sz="quarter" idx="3"/>
          </p:nvPr>
        </p:nvSpPr>
        <p:spPr/>
        <p:txBody>
          <a:bodyPr/>
          <a:lstStyle/>
          <a:p>
            <a:r>
              <a:rPr lang="en-US" dirty="0"/>
              <a:t>Blitz Brigade	</a:t>
            </a:r>
          </a:p>
        </p:txBody>
      </p:sp>
      <p:sp>
        <p:nvSpPr>
          <p:cNvPr id="8" name="TextBox 7">
            <a:extLst>
              <a:ext uri="{FF2B5EF4-FFF2-40B4-BE49-F238E27FC236}">
                <a16:creationId xmlns:a16="http://schemas.microsoft.com/office/drawing/2014/main" id="{4B2CB543-7465-4CB7-964F-B91579E2491D}"/>
              </a:ext>
            </a:extLst>
          </p:cNvPr>
          <p:cNvSpPr txBox="1"/>
          <p:nvPr/>
        </p:nvSpPr>
        <p:spPr>
          <a:xfrm>
            <a:off x="1171575" y="1445392"/>
            <a:ext cx="10346170" cy="523220"/>
          </a:xfrm>
          <a:prstGeom prst="rect">
            <a:avLst/>
          </a:prstGeom>
          <a:noFill/>
        </p:spPr>
        <p:txBody>
          <a:bodyPr wrap="square" rtlCol="0">
            <a:spAutoFit/>
          </a:bodyPr>
          <a:lstStyle/>
          <a:p>
            <a:r>
              <a:rPr lang="en-CA" sz="1400" b="1" dirty="0"/>
              <a:t>Meet Riley </a:t>
            </a:r>
            <a:r>
              <a:rPr lang="en-CA" sz="1400" dirty="0"/>
              <a:t>- </a:t>
            </a:r>
            <a:r>
              <a:rPr lang="en-CA" sz="1400" i="1" dirty="0"/>
              <a:t>Riley is a Gen Z student juggling part-time work and school. She prefers digital banking for its convenience. One evening, Riley begins a $500 transfer to her landlord—but gets distracted and never completes it.</a:t>
            </a:r>
          </a:p>
        </p:txBody>
      </p:sp>
      <p:sp>
        <p:nvSpPr>
          <p:cNvPr id="11" name="TextBox 10">
            <a:extLst>
              <a:ext uri="{FF2B5EF4-FFF2-40B4-BE49-F238E27FC236}">
                <a16:creationId xmlns:a16="http://schemas.microsoft.com/office/drawing/2014/main" id="{F041CED1-E64F-60F6-5731-C6678873373B}"/>
              </a:ext>
            </a:extLst>
          </p:cNvPr>
          <p:cNvSpPr txBox="1"/>
          <p:nvPr/>
        </p:nvSpPr>
        <p:spPr>
          <a:xfrm>
            <a:off x="1134650" y="2607647"/>
            <a:ext cx="1888740" cy="261610"/>
          </a:xfrm>
          <a:prstGeom prst="rect">
            <a:avLst/>
          </a:prstGeom>
          <a:noFill/>
          <a:ln cap="rnd">
            <a:solidFill>
              <a:schemeClr val="accent1"/>
            </a:solidFill>
          </a:ln>
        </p:spPr>
        <p:txBody>
          <a:bodyPr wrap="square" rtlCol="0">
            <a:spAutoFit/>
          </a:bodyPr>
          <a:lstStyle/>
          <a:p>
            <a:r>
              <a:rPr lang="en-US" sz="1100" dirty="0"/>
              <a:t>   Riley enters the Branch…</a:t>
            </a:r>
            <a:endParaRPr lang="en-CA" sz="1100" dirty="0"/>
          </a:p>
        </p:txBody>
      </p:sp>
      <p:sp>
        <p:nvSpPr>
          <p:cNvPr id="25" name="TextBox 24">
            <a:extLst>
              <a:ext uri="{FF2B5EF4-FFF2-40B4-BE49-F238E27FC236}">
                <a16:creationId xmlns:a16="http://schemas.microsoft.com/office/drawing/2014/main" id="{B96AEB1D-2020-91CC-72CE-AB0D89653D0F}"/>
              </a:ext>
            </a:extLst>
          </p:cNvPr>
          <p:cNvSpPr txBox="1"/>
          <p:nvPr/>
        </p:nvSpPr>
        <p:spPr>
          <a:xfrm>
            <a:off x="6451042" y="2478956"/>
            <a:ext cx="2178122" cy="430887"/>
          </a:xfrm>
          <a:prstGeom prst="rect">
            <a:avLst/>
          </a:prstGeom>
          <a:noFill/>
          <a:ln cap="rnd">
            <a:solidFill>
              <a:schemeClr val="accent1"/>
            </a:solidFill>
          </a:ln>
        </p:spPr>
        <p:txBody>
          <a:bodyPr wrap="square" rtlCol="0">
            <a:spAutoFit/>
          </a:bodyPr>
          <a:lstStyle/>
          <a:p>
            <a:r>
              <a:rPr lang="en-US" sz="1100" dirty="0"/>
              <a:t>    A day passes and Riley has not completed the transfer…</a:t>
            </a:r>
            <a:endParaRPr lang="en-CA" sz="1100" dirty="0"/>
          </a:p>
        </p:txBody>
      </p:sp>
      <p:pic>
        <p:nvPicPr>
          <p:cNvPr id="30" name="Picture 29">
            <a:extLst>
              <a:ext uri="{FF2B5EF4-FFF2-40B4-BE49-F238E27FC236}">
                <a16:creationId xmlns:a16="http://schemas.microsoft.com/office/drawing/2014/main" id="{9DFE9DD6-FE4F-AB11-90D3-0EC4C836669F}"/>
              </a:ext>
            </a:extLst>
          </p:cNvPr>
          <p:cNvPicPr>
            <a:picLocks noChangeAspect="1"/>
          </p:cNvPicPr>
          <p:nvPr/>
        </p:nvPicPr>
        <p:blipFill>
          <a:blip r:embed="rId3"/>
          <a:stretch>
            <a:fillRect/>
          </a:stretch>
        </p:blipFill>
        <p:spPr>
          <a:xfrm>
            <a:off x="9483557" y="2309922"/>
            <a:ext cx="1247775" cy="351001"/>
          </a:xfrm>
          <a:prstGeom prst="rect">
            <a:avLst/>
          </a:prstGeom>
        </p:spPr>
      </p:pic>
      <p:sp>
        <p:nvSpPr>
          <p:cNvPr id="15" name="TextBox 14">
            <a:extLst>
              <a:ext uri="{FF2B5EF4-FFF2-40B4-BE49-F238E27FC236}">
                <a16:creationId xmlns:a16="http://schemas.microsoft.com/office/drawing/2014/main" id="{116686F5-9D8C-C65F-39AF-2EEB90CE93E0}"/>
              </a:ext>
            </a:extLst>
          </p:cNvPr>
          <p:cNvSpPr txBox="1"/>
          <p:nvPr/>
        </p:nvSpPr>
        <p:spPr>
          <a:xfrm>
            <a:off x="4557829" y="3253553"/>
            <a:ext cx="1481774" cy="769441"/>
          </a:xfrm>
          <a:prstGeom prst="rect">
            <a:avLst/>
          </a:prstGeom>
          <a:noFill/>
          <a:ln cap="rnd">
            <a:solidFill>
              <a:schemeClr val="accent1"/>
            </a:solidFill>
          </a:ln>
        </p:spPr>
        <p:txBody>
          <a:bodyPr wrap="square" rtlCol="0">
            <a:spAutoFit/>
          </a:bodyPr>
          <a:lstStyle/>
          <a:p>
            <a:r>
              <a:rPr lang="en-CA" sz="1100" dirty="0"/>
              <a:t>   The system surfaces the context to the concierge through </a:t>
            </a:r>
            <a:r>
              <a:rPr lang="en-CA" sz="1100" b="1" dirty="0"/>
              <a:t>ChimeIn</a:t>
            </a:r>
          </a:p>
        </p:txBody>
      </p:sp>
      <p:pic>
        <p:nvPicPr>
          <p:cNvPr id="18" name="Picture 17" descr="close up of comic graphic face">
            <a:extLst>
              <a:ext uri="{FF2B5EF4-FFF2-40B4-BE49-F238E27FC236}">
                <a16:creationId xmlns:a16="http://schemas.microsoft.com/office/drawing/2014/main" id="{3C80CB5F-9C54-5279-A9CE-65302B058F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720" y="7174784"/>
            <a:ext cx="440940" cy="794205"/>
          </a:xfrm>
          <a:prstGeom prst="rect">
            <a:avLst/>
          </a:prstGeom>
        </p:spPr>
      </p:pic>
      <p:sp>
        <p:nvSpPr>
          <p:cNvPr id="36" name="TextBox 35">
            <a:extLst>
              <a:ext uri="{FF2B5EF4-FFF2-40B4-BE49-F238E27FC236}">
                <a16:creationId xmlns:a16="http://schemas.microsoft.com/office/drawing/2014/main" id="{7F7C6CB9-92AC-81D6-A2C5-72F7E56B1DEA}"/>
              </a:ext>
            </a:extLst>
          </p:cNvPr>
          <p:cNvSpPr txBox="1"/>
          <p:nvPr/>
        </p:nvSpPr>
        <p:spPr>
          <a:xfrm>
            <a:off x="7041054" y="3603310"/>
            <a:ext cx="1588109" cy="430887"/>
          </a:xfrm>
          <a:prstGeom prst="rect">
            <a:avLst/>
          </a:prstGeom>
          <a:noFill/>
          <a:ln cap="rnd">
            <a:solidFill>
              <a:schemeClr val="accent1"/>
            </a:solidFill>
          </a:ln>
        </p:spPr>
        <p:txBody>
          <a:bodyPr wrap="square" rtlCol="0">
            <a:spAutoFit/>
          </a:bodyPr>
          <a:lstStyle/>
          <a:p>
            <a:r>
              <a:rPr lang="en-CA" sz="1100" dirty="0"/>
              <a:t>   </a:t>
            </a:r>
            <a:r>
              <a:rPr lang="en-CA" sz="1100" dirty="0" err="1"/>
              <a:t>ChimeIn</a:t>
            </a:r>
            <a:r>
              <a:rPr lang="en-CA" sz="1100" dirty="0"/>
              <a:t> schedules an SMS</a:t>
            </a:r>
          </a:p>
        </p:txBody>
      </p:sp>
      <p:pic>
        <p:nvPicPr>
          <p:cNvPr id="7" name="Picture 6" descr="A cartoon of a person walking out of a doorway&#10;&#10;AI-generated content may be incorrect.">
            <a:extLst>
              <a:ext uri="{FF2B5EF4-FFF2-40B4-BE49-F238E27FC236}">
                <a16:creationId xmlns:a16="http://schemas.microsoft.com/office/drawing/2014/main" id="{887C6AF3-3023-3BE8-D03E-EA1575DF68BF}"/>
              </a:ext>
            </a:extLst>
          </p:cNvPr>
          <p:cNvPicPr>
            <a:picLocks noChangeAspect="1"/>
          </p:cNvPicPr>
          <p:nvPr/>
        </p:nvPicPr>
        <p:blipFill>
          <a:blip r:embed="rId5"/>
          <a:stretch>
            <a:fillRect/>
          </a:stretch>
        </p:blipFill>
        <p:spPr>
          <a:xfrm>
            <a:off x="1321073" y="3029856"/>
            <a:ext cx="1406159" cy="2236141"/>
          </a:xfrm>
          <a:prstGeom prst="rect">
            <a:avLst/>
          </a:prstGeom>
        </p:spPr>
      </p:pic>
      <p:sp>
        <p:nvSpPr>
          <p:cNvPr id="19" name="TextBox 18">
            <a:extLst>
              <a:ext uri="{FF2B5EF4-FFF2-40B4-BE49-F238E27FC236}">
                <a16:creationId xmlns:a16="http://schemas.microsoft.com/office/drawing/2014/main" id="{9A19F262-930A-3DDA-4DF3-B8A7197C4FC8}"/>
              </a:ext>
            </a:extLst>
          </p:cNvPr>
          <p:cNvSpPr txBox="1"/>
          <p:nvPr/>
        </p:nvSpPr>
        <p:spPr>
          <a:xfrm>
            <a:off x="3480965" y="4141381"/>
            <a:ext cx="2562427" cy="261610"/>
          </a:xfrm>
          <a:prstGeom prst="rect">
            <a:avLst/>
          </a:prstGeom>
          <a:noFill/>
          <a:ln cap="rnd">
            <a:solidFill>
              <a:schemeClr val="accent1"/>
            </a:solidFill>
          </a:ln>
        </p:spPr>
        <p:txBody>
          <a:bodyPr wrap="square" rtlCol="0">
            <a:spAutoFit/>
          </a:bodyPr>
          <a:lstStyle/>
          <a:p>
            <a:r>
              <a:rPr lang="en-CA" sz="1100" dirty="0"/>
              <a:t>The concierge approaches Riley…</a:t>
            </a:r>
          </a:p>
        </p:txBody>
      </p:sp>
      <p:sp>
        <p:nvSpPr>
          <p:cNvPr id="20" name="Speech Bubble: Rectangle with Corners Rounded 19">
            <a:extLst>
              <a:ext uri="{FF2B5EF4-FFF2-40B4-BE49-F238E27FC236}">
                <a16:creationId xmlns:a16="http://schemas.microsoft.com/office/drawing/2014/main" id="{940D374E-FD3C-75C6-A6E2-695D92F6D82B}"/>
              </a:ext>
            </a:extLst>
          </p:cNvPr>
          <p:cNvSpPr/>
          <p:nvPr/>
        </p:nvSpPr>
        <p:spPr>
          <a:xfrm>
            <a:off x="4509157" y="4525189"/>
            <a:ext cx="1400970" cy="1069870"/>
          </a:xfrm>
          <a:prstGeom prst="wedgeRoundRectCallout">
            <a:avLst>
              <a:gd name="adj1" fmla="val -63771"/>
              <a:gd name="adj2" fmla="val 28214"/>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dirty="0">
                <a:solidFill>
                  <a:schemeClr val="tx1"/>
                </a:solidFill>
              </a:rPr>
              <a:t>    </a:t>
            </a:r>
            <a:r>
              <a:rPr lang="en-CA" sz="1100" dirty="0">
                <a:solidFill>
                  <a:schemeClr val="tx1"/>
                </a:solidFill>
              </a:rPr>
              <a:t>I saw you started a transfer last week—want me to walk you through the last step?</a:t>
            </a:r>
            <a:endParaRPr lang="en-US" sz="1100" dirty="0">
              <a:solidFill>
                <a:schemeClr val="tx1"/>
              </a:solidFill>
              <a:latin typeface="+mj-lt"/>
            </a:endParaRPr>
          </a:p>
        </p:txBody>
      </p:sp>
      <p:pic>
        <p:nvPicPr>
          <p:cNvPr id="21" name="Picture 20" descr="boy in maroon hoodie">
            <a:extLst>
              <a:ext uri="{FF2B5EF4-FFF2-40B4-BE49-F238E27FC236}">
                <a16:creationId xmlns:a16="http://schemas.microsoft.com/office/drawing/2014/main" id="{549D404C-7E19-08C8-DCC6-33914D668AB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600027" y="4863418"/>
            <a:ext cx="633368" cy="774105"/>
          </a:xfrm>
          <a:prstGeom prst="rect">
            <a:avLst/>
          </a:prstGeom>
        </p:spPr>
      </p:pic>
      <p:sp>
        <p:nvSpPr>
          <p:cNvPr id="22" name="TextBox 21">
            <a:extLst>
              <a:ext uri="{FF2B5EF4-FFF2-40B4-BE49-F238E27FC236}">
                <a16:creationId xmlns:a16="http://schemas.microsoft.com/office/drawing/2014/main" id="{A45EA95F-2B88-D75B-A5E1-314200907B26}"/>
              </a:ext>
            </a:extLst>
          </p:cNvPr>
          <p:cNvSpPr txBox="1"/>
          <p:nvPr/>
        </p:nvSpPr>
        <p:spPr>
          <a:xfrm>
            <a:off x="3480965" y="5862926"/>
            <a:ext cx="2562428" cy="261610"/>
          </a:xfrm>
          <a:prstGeom prst="rect">
            <a:avLst/>
          </a:prstGeom>
          <a:noFill/>
          <a:ln cap="rnd">
            <a:solidFill>
              <a:schemeClr val="accent1"/>
            </a:solidFill>
          </a:ln>
        </p:spPr>
        <p:txBody>
          <a:bodyPr wrap="square" rtlCol="0">
            <a:spAutoFit/>
          </a:bodyPr>
          <a:lstStyle/>
          <a:p>
            <a:r>
              <a:rPr lang="en-CA" sz="1100" dirty="0"/>
              <a:t>Riley decides to go home and complete it</a:t>
            </a:r>
          </a:p>
        </p:txBody>
      </p:sp>
      <p:pic>
        <p:nvPicPr>
          <p:cNvPr id="23" name="Picture 22">
            <a:extLst>
              <a:ext uri="{FF2B5EF4-FFF2-40B4-BE49-F238E27FC236}">
                <a16:creationId xmlns:a16="http://schemas.microsoft.com/office/drawing/2014/main" id="{0A896AA1-B098-0299-BA17-7474A0C7D347}"/>
              </a:ext>
            </a:extLst>
          </p:cNvPr>
          <p:cNvPicPr>
            <a:picLocks noChangeAspect="1"/>
          </p:cNvPicPr>
          <p:nvPr/>
        </p:nvPicPr>
        <p:blipFill>
          <a:blip r:embed="rId7"/>
          <a:stretch>
            <a:fillRect/>
          </a:stretch>
        </p:blipFill>
        <p:spPr>
          <a:xfrm>
            <a:off x="6043393" y="3261029"/>
            <a:ext cx="1042506" cy="1036410"/>
          </a:xfrm>
          <a:prstGeom prst="rect">
            <a:avLst/>
          </a:prstGeom>
        </p:spPr>
      </p:pic>
      <p:pic>
        <p:nvPicPr>
          <p:cNvPr id="29" name="Picture 28">
            <a:extLst>
              <a:ext uri="{FF2B5EF4-FFF2-40B4-BE49-F238E27FC236}">
                <a16:creationId xmlns:a16="http://schemas.microsoft.com/office/drawing/2014/main" id="{4BA4BA91-44B9-21C1-6C90-40732F0BEA48}"/>
              </a:ext>
            </a:extLst>
          </p:cNvPr>
          <p:cNvPicPr>
            <a:picLocks noChangeAspect="1"/>
          </p:cNvPicPr>
          <p:nvPr/>
        </p:nvPicPr>
        <p:blipFill>
          <a:blip r:embed="rId8"/>
          <a:stretch>
            <a:fillRect/>
          </a:stretch>
        </p:blipFill>
        <p:spPr>
          <a:xfrm>
            <a:off x="6818000" y="2989664"/>
            <a:ext cx="1505851" cy="351001"/>
          </a:xfrm>
          <a:prstGeom prst="rect">
            <a:avLst/>
          </a:prstGeom>
        </p:spPr>
      </p:pic>
      <p:sp>
        <p:nvSpPr>
          <p:cNvPr id="32" name="TextBox 31">
            <a:extLst>
              <a:ext uri="{FF2B5EF4-FFF2-40B4-BE49-F238E27FC236}">
                <a16:creationId xmlns:a16="http://schemas.microsoft.com/office/drawing/2014/main" id="{47D2314D-37B9-C219-85A2-2EBA2B0E3797}"/>
              </a:ext>
            </a:extLst>
          </p:cNvPr>
          <p:cNvSpPr txBox="1"/>
          <p:nvPr/>
        </p:nvSpPr>
        <p:spPr>
          <a:xfrm>
            <a:off x="7123312" y="4687539"/>
            <a:ext cx="1505852" cy="430887"/>
          </a:xfrm>
          <a:prstGeom prst="rect">
            <a:avLst/>
          </a:prstGeom>
          <a:noFill/>
          <a:ln cap="rnd">
            <a:solidFill>
              <a:schemeClr val="accent1"/>
            </a:solidFill>
          </a:ln>
        </p:spPr>
        <p:txBody>
          <a:bodyPr wrap="square" rtlCol="0">
            <a:spAutoFit/>
          </a:bodyPr>
          <a:lstStyle/>
          <a:p>
            <a:r>
              <a:rPr lang="en-US" sz="1100" dirty="0"/>
              <a:t>    Riley receives an SMS message …</a:t>
            </a:r>
            <a:endParaRPr lang="en-CA" sz="1100" dirty="0"/>
          </a:p>
        </p:txBody>
      </p:sp>
      <p:sp>
        <p:nvSpPr>
          <p:cNvPr id="39" name="TextBox 38">
            <a:extLst>
              <a:ext uri="{FF2B5EF4-FFF2-40B4-BE49-F238E27FC236}">
                <a16:creationId xmlns:a16="http://schemas.microsoft.com/office/drawing/2014/main" id="{0FCBD23B-291E-9BD5-1FFA-45DBDB857668}"/>
              </a:ext>
            </a:extLst>
          </p:cNvPr>
          <p:cNvSpPr txBox="1"/>
          <p:nvPr/>
        </p:nvSpPr>
        <p:spPr>
          <a:xfrm>
            <a:off x="6451042" y="5832210"/>
            <a:ext cx="2178121" cy="261610"/>
          </a:xfrm>
          <a:prstGeom prst="rect">
            <a:avLst/>
          </a:prstGeom>
          <a:noFill/>
          <a:ln cap="rnd">
            <a:solidFill>
              <a:schemeClr val="accent1"/>
            </a:solidFill>
          </a:ln>
        </p:spPr>
        <p:txBody>
          <a:bodyPr wrap="square" rtlCol="0">
            <a:spAutoFit/>
          </a:bodyPr>
          <a:lstStyle/>
          <a:p>
            <a:r>
              <a:rPr lang="en-CA" sz="1100" dirty="0"/>
              <a:t>     Riley completes the transaction</a:t>
            </a:r>
          </a:p>
        </p:txBody>
      </p:sp>
      <p:pic>
        <p:nvPicPr>
          <p:cNvPr id="46" name="Picture 45">
            <a:extLst>
              <a:ext uri="{FF2B5EF4-FFF2-40B4-BE49-F238E27FC236}">
                <a16:creationId xmlns:a16="http://schemas.microsoft.com/office/drawing/2014/main" id="{3BF449EB-7AD1-CBA2-E231-496183BA4767}"/>
              </a:ext>
            </a:extLst>
          </p:cNvPr>
          <p:cNvPicPr>
            <a:picLocks noChangeAspect="1"/>
          </p:cNvPicPr>
          <p:nvPr/>
        </p:nvPicPr>
        <p:blipFill>
          <a:blip r:embed="rId9"/>
          <a:stretch>
            <a:fillRect/>
          </a:stretch>
        </p:blipFill>
        <p:spPr>
          <a:xfrm>
            <a:off x="3354821" y="2314744"/>
            <a:ext cx="1159716" cy="1739574"/>
          </a:xfrm>
          <a:prstGeom prst="rect">
            <a:avLst/>
          </a:prstGeom>
        </p:spPr>
      </p:pic>
      <p:sp>
        <p:nvSpPr>
          <p:cNvPr id="47" name="TextBox 46">
            <a:extLst>
              <a:ext uri="{FF2B5EF4-FFF2-40B4-BE49-F238E27FC236}">
                <a16:creationId xmlns:a16="http://schemas.microsoft.com/office/drawing/2014/main" id="{696AE976-9C5A-8BE8-731B-11B2082B3008}"/>
              </a:ext>
            </a:extLst>
          </p:cNvPr>
          <p:cNvSpPr txBox="1"/>
          <p:nvPr/>
        </p:nvSpPr>
        <p:spPr>
          <a:xfrm>
            <a:off x="4524337" y="2312909"/>
            <a:ext cx="1515266" cy="430887"/>
          </a:xfrm>
          <a:prstGeom prst="rect">
            <a:avLst/>
          </a:prstGeom>
          <a:noFill/>
          <a:ln cap="rnd">
            <a:solidFill>
              <a:schemeClr val="accent1"/>
            </a:solidFill>
          </a:ln>
        </p:spPr>
        <p:txBody>
          <a:bodyPr wrap="square" rtlCol="0">
            <a:spAutoFit/>
          </a:bodyPr>
          <a:lstStyle/>
          <a:p>
            <a:r>
              <a:rPr lang="en-CA" sz="1100" dirty="0"/>
              <a:t>Riley receives a notification…</a:t>
            </a:r>
          </a:p>
        </p:txBody>
      </p:sp>
      <p:pic>
        <p:nvPicPr>
          <p:cNvPr id="3" name="Picture 2">
            <a:extLst>
              <a:ext uri="{FF2B5EF4-FFF2-40B4-BE49-F238E27FC236}">
                <a16:creationId xmlns:a16="http://schemas.microsoft.com/office/drawing/2014/main" id="{4E894EBA-E73F-F736-8FB8-42C74482F07D}"/>
              </a:ext>
            </a:extLst>
          </p:cNvPr>
          <p:cNvPicPr>
            <a:picLocks noChangeAspect="1"/>
          </p:cNvPicPr>
          <p:nvPr/>
        </p:nvPicPr>
        <p:blipFill>
          <a:blip r:embed="rId7"/>
          <a:stretch>
            <a:fillRect/>
          </a:stretch>
        </p:blipFill>
        <p:spPr>
          <a:xfrm>
            <a:off x="5767719" y="2450344"/>
            <a:ext cx="302994" cy="301222"/>
          </a:xfrm>
          <a:prstGeom prst="rect">
            <a:avLst/>
          </a:prstGeom>
        </p:spPr>
      </p:pic>
      <p:pic>
        <p:nvPicPr>
          <p:cNvPr id="6" name="Picture 5">
            <a:extLst>
              <a:ext uri="{FF2B5EF4-FFF2-40B4-BE49-F238E27FC236}">
                <a16:creationId xmlns:a16="http://schemas.microsoft.com/office/drawing/2014/main" id="{8788C0F6-FA05-1F0E-BFB1-9EC0A6B32B47}"/>
              </a:ext>
            </a:extLst>
          </p:cNvPr>
          <p:cNvPicPr>
            <a:picLocks noChangeAspect="1"/>
          </p:cNvPicPr>
          <p:nvPr/>
        </p:nvPicPr>
        <p:blipFill>
          <a:blip r:embed="rId7"/>
          <a:stretch>
            <a:fillRect/>
          </a:stretch>
        </p:blipFill>
        <p:spPr>
          <a:xfrm>
            <a:off x="5767719" y="3770988"/>
            <a:ext cx="263149" cy="261610"/>
          </a:xfrm>
          <a:prstGeom prst="rect">
            <a:avLst/>
          </a:prstGeom>
        </p:spPr>
      </p:pic>
      <p:pic>
        <p:nvPicPr>
          <p:cNvPr id="9" name="Picture 8">
            <a:extLst>
              <a:ext uri="{FF2B5EF4-FFF2-40B4-BE49-F238E27FC236}">
                <a16:creationId xmlns:a16="http://schemas.microsoft.com/office/drawing/2014/main" id="{E72067CA-CEFD-D0DE-2FF3-B31745CC392E}"/>
              </a:ext>
            </a:extLst>
          </p:cNvPr>
          <p:cNvPicPr>
            <a:picLocks noChangeAspect="1"/>
          </p:cNvPicPr>
          <p:nvPr/>
        </p:nvPicPr>
        <p:blipFill>
          <a:blip r:embed="rId10"/>
          <a:stretch>
            <a:fillRect/>
          </a:stretch>
        </p:blipFill>
        <p:spPr>
          <a:xfrm>
            <a:off x="8328837" y="3748352"/>
            <a:ext cx="285918" cy="284246"/>
          </a:xfrm>
          <a:prstGeom prst="rect">
            <a:avLst/>
          </a:prstGeom>
        </p:spPr>
      </p:pic>
      <p:pic>
        <p:nvPicPr>
          <p:cNvPr id="10" name="Picture 9">
            <a:extLst>
              <a:ext uri="{FF2B5EF4-FFF2-40B4-BE49-F238E27FC236}">
                <a16:creationId xmlns:a16="http://schemas.microsoft.com/office/drawing/2014/main" id="{EE0A559F-EC81-1CF1-3680-2274499C8D6B}"/>
              </a:ext>
            </a:extLst>
          </p:cNvPr>
          <p:cNvPicPr>
            <a:picLocks noChangeAspect="1"/>
          </p:cNvPicPr>
          <p:nvPr/>
        </p:nvPicPr>
        <p:blipFill>
          <a:blip r:embed="rId10"/>
          <a:stretch>
            <a:fillRect/>
          </a:stretch>
        </p:blipFill>
        <p:spPr>
          <a:xfrm>
            <a:off x="8351386" y="4829061"/>
            <a:ext cx="293510" cy="291794"/>
          </a:xfrm>
          <a:prstGeom prst="rect">
            <a:avLst/>
          </a:prstGeom>
        </p:spPr>
      </p:pic>
      <p:pic>
        <p:nvPicPr>
          <p:cNvPr id="13" name="Picture 12">
            <a:extLst>
              <a:ext uri="{FF2B5EF4-FFF2-40B4-BE49-F238E27FC236}">
                <a16:creationId xmlns:a16="http://schemas.microsoft.com/office/drawing/2014/main" id="{83B1422A-23B4-0B96-F491-4EC9161DD8DE}"/>
              </a:ext>
            </a:extLst>
          </p:cNvPr>
          <p:cNvPicPr>
            <a:picLocks noChangeAspect="1"/>
          </p:cNvPicPr>
          <p:nvPr/>
        </p:nvPicPr>
        <p:blipFill>
          <a:blip r:embed="rId11"/>
          <a:stretch>
            <a:fillRect/>
          </a:stretch>
        </p:blipFill>
        <p:spPr>
          <a:xfrm>
            <a:off x="6340256" y="4457046"/>
            <a:ext cx="767324" cy="1150986"/>
          </a:xfrm>
          <a:prstGeom prst="rect">
            <a:avLst/>
          </a:prstGeom>
        </p:spPr>
      </p:pic>
      <p:pic>
        <p:nvPicPr>
          <p:cNvPr id="14" name="Picture 13">
            <a:extLst>
              <a:ext uri="{FF2B5EF4-FFF2-40B4-BE49-F238E27FC236}">
                <a16:creationId xmlns:a16="http://schemas.microsoft.com/office/drawing/2014/main" id="{3D104FE1-BEBB-C343-D682-872FD89AB705}"/>
              </a:ext>
            </a:extLst>
          </p:cNvPr>
          <p:cNvPicPr>
            <a:picLocks noChangeAspect="1"/>
          </p:cNvPicPr>
          <p:nvPr/>
        </p:nvPicPr>
        <p:blipFill>
          <a:blip r:embed="rId12"/>
          <a:stretch>
            <a:fillRect/>
          </a:stretch>
        </p:blipFill>
        <p:spPr>
          <a:xfrm>
            <a:off x="931011" y="1438116"/>
            <a:ext cx="331862" cy="497793"/>
          </a:xfrm>
          <a:prstGeom prst="rect">
            <a:avLst/>
          </a:prstGeom>
        </p:spPr>
      </p:pic>
      <p:sp>
        <p:nvSpPr>
          <p:cNvPr id="12" name="Oval 11">
            <a:extLst>
              <a:ext uri="{FF2B5EF4-FFF2-40B4-BE49-F238E27FC236}">
                <a16:creationId xmlns:a16="http://schemas.microsoft.com/office/drawing/2014/main" id="{F12BC8A3-6F39-5567-F6C6-581899A10264}"/>
              </a:ext>
            </a:extLst>
          </p:cNvPr>
          <p:cNvSpPr/>
          <p:nvPr/>
        </p:nvSpPr>
        <p:spPr>
          <a:xfrm>
            <a:off x="961116" y="2221744"/>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1</a:t>
            </a:r>
            <a:endParaRPr lang="en-CA" sz="1000" dirty="0"/>
          </a:p>
        </p:txBody>
      </p:sp>
      <p:sp>
        <p:nvSpPr>
          <p:cNvPr id="16" name="Oval 15">
            <a:extLst>
              <a:ext uri="{FF2B5EF4-FFF2-40B4-BE49-F238E27FC236}">
                <a16:creationId xmlns:a16="http://schemas.microsoft.com/office/drawing/2014/main" id="{014D37A8-E072-4058-982F-59DCA554A2AF}"/>
              </a:ext>
            </a:extLst>
          </p:cNvPr>
          <p:cNvSpPr/>
          <p:nvPr/>
        </p:nvSpPr>
        <p:spPr>
          <a:xfrm>
            <a:off x="3276673" y="2666201"/>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2</a:t>
            </a:r>
            <a:endParaRPr lang="en-CA" sz="1000" dirty="0"/>
          </a:p>
        </p:txBody>
      </p:sp>
      <p:sp>
        <p:nvSpPr>
          <p:cNvPr id="17" name="Oval 16">
            <a:extLst>
              <a:ext uri="{FF2B5EF4-FFF2-40B4-BE49-F238E27FC236}">
                <a16:creationId xmlns:a16="http://schemas.microsoft.com/office/drawing/2014/main" id="{F3F6DC1E-AB76-AADB-98D6-FC34D913E7BA}"/>
              </a:ext>
            </a:extLst>
          </p:cNvPr>
          <p:cNvSpPr/>
          <p:nvPr/>
        </p:nvSpPr>
        <p:spPr>
          <a:xfrm>
            <a:off x="4256578" y="298818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3</a:t>
            </a:r>
            <a:endParaRPr lang="en-CA" sz="1000" dirty="0"/>
          </a:p>
        </p:txBody>
      </p:sp>
      <p:sp>
        <p:nvSpPr>
          <p:cNvPr id="24" name="Oval 23">
            <a:extLst>
              <a:ext uri="{FF2B5EF4-FFF2-40B4-BE49-F238E27FC236}">
                <a16:creationId xmlns:a16="http://schemas.microsoft.com/office/drawing/2014/main" id="{540D2036-2281-02AD-3A03-12515AEB2ACF}"/>
              </a:ext>
            </a:extLst>
          </p:cNvPr>
          <p:cNvSpPr/>
          <p:nvPr/>
        </p:nvSpPr>
        <p:spPr>
          <a:xfrm>
            <a:off x="4193542" y="4445782"/>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4</a:t>
            </a:r>
            <a:endParaRPr lang="en-CA" sz="1000" dirty="0"/>
          </a:p>
        </p:txBody>
      </p:sp>
      <p:sp>
        <p:nvSpPr>
          <p:cNvPr id="26" name="Oval 25">
            <a:extLst>
              <a:ext uri="{FF2B5EF4-FFF2-40B4-BE49-F238E27FC236}">
                <a16:creationId xmlns:a16="http://schemas.microsoft.com/office/drawing/2014/main" id="{A1C45920-67E3-D226-AFEE-1F7CECF2E824}"/>
              </a:ext>
            </a:extLst>
          </p:cNvPr>
          <p:cNvSpPr/>
          <p:nvPr/>
        </p:nvSpPr>
        <p:spPr>
          <a:xfrm>
            <a:off x="6218383" y="2236939"/>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5</a:t>
            </a:r>
            <a:endParaRPr lang="en-CA" sz="1000" dirty="0"/>
          </a:p>
        </p:txBody>
      </p:sp>
      <p:sp>
        <p:nvSpPr>
          <p:cNvPr id="27" name="Oval 26">
            <a:extLst>
              <a:ext uri="{FF2B5EF4-FFF2-40B4-BE49-F238E27FC236}">
                <a16:creationId xmlns:a16="http://schemas.microsoft.com/office/drawing/2014/main" id="{F6F5BB88-7988-25A4-477C-CFE4AEC20B29}"/>
              </a:ext>
            </a:extLst>
          </p:cNvPr>
          <p:cNvSpPr/>
          <p:nvPr/>
        </p:nvSpPr>
        <p:spPr>
          <a:xfrm>
            <a:off x="6739139" y="338284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6</a:t>
            </a:r>
            <a:endParaRPr lang="en-CA" sz="1000" dirty="0"/>
          </a:p>
        </p:txBody>
      </p:sp>
      <p:sp>
        <p:nvSpPr>
          <p:cNvPr id="28" name="Oval 27">
            <a:extLst>
              <a:ext uri="{FF2B5EF4-FFF2-40B4-BE49-F238E27FC236}">
                <a16:creationId xmlns:a16="http://schemas.microsoft.com/office/drawing/2014/main" id="{254C84BB-FC98-21BD-8085-02695FF6B614}"/>
              </a:ext>
            </a:extLst>
          </p:cNvPr>
          <p:cNvSpPr/>
          <p:nvPr/>
        </p:nvSpPr>
        <p:spPr>
          <a:xfrm>
            <a:off x="6974620" y="4306556"/>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7</a:t>
            </a:r>
            <a:endParaRPr lang="en-CA" sz="1000" dirty="0"/>
          </a:p>
        </p:txBody>
      </p:sp>
      <p:sp>
        <p:nvSpPr>
          <p:cNvPr id="31" name="Oval 30">
            <a:extLst>
              <a:ext uri="{FF2B5EF4-FFF2-40B4-BE49-F238E27FC236}">
                <a16:creationId xmlns:a16="http://schemas.microsoft.com/office/drawing/2014/main" id="{E8AC3725-453D-483E-5886-A673B361317F}"/>
              </a:ext>
            </a:extLst>
          </p:cNvPr>
          <p:cNvSpPr/>
          <p:nvPr/>
        </p:nvSpPr>
        <p:spPr>
          <a:xfrm>
            <a:off x="6191637" y="5603610"/>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8</a:t>
            </a:r>
            <a:endParaRPr lang="en-CA" sz="1000" dirty="0"/>
          </a:p>
        </p:txBody>
      </p:sp>
    </p:spTree>
    <p:extLst>
      <p:ext uri="{BB962C8B-B14F-4D97-AF65-F5344CB8AC3E}">
        <p14:creationId xmlns:p14="http://schemas.microsoft.com/office/powerpoint/2010/main" val="373519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212DF-E3CE-E166-4EB9-C88D0D990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D1B813-333D-3B00-6A70-2BA2B2AE6DF2}"/>
              </a:ext>
            </a:extLst>
          </p:cNvPr>
          <p:cNvSpPr>
            <a:spLocks noGrp="1"/>
          </p:cNvSpPr>
          <p:nvPr>
            <p:ph type="ctrTitle"/>
          </p:nvPr>
        </p:nvSpPr>
        <p:spPr/>
        <p:txBody>
          <a:bodyPr/>
          <a:lstStyle/>
          <a:p>
            <a:r>
              <a:rPr lang="en-US" dirty="0">
                <a:solidFill>
                  <a:schemeClr val="tx1"/>
                </a:solidFill>
              </a:rPr>
              <a:t>ChimeIn | </a:t>
            </a:r>
            <a:r>
              <a:rPr lang="en-US" sz="2800" dirty="0"/>
              <a:t>Dormant Digital Users</a:t>
            </a:r>
            <a:endParaRPr lang="en-CA" dirty="0">
              <a:solidFill>
                <a:srgbClr val="038203"/>
              </a:solidFill>
            </a:endParaRPr>
          </a:p>
        </p:txBody>
      </p:sp>
      <p:graphicFrame>
        <p:nvGraphicFramePr>
          <p:cNvPr id="5" name="Content Placeholder 4">
            <a:extLst>
              <a:ext uri="{FF2B5EF4-FFF2-40B4-BE49-F238E27FC236}">
                <a16:creationId xmlns:a16="http://schemas.microsoft.com/office/drawing/2014/main" id="{B946C731-B655-CFEB-DDDE-0B7DED4E91AF}"/>
              </a:ext>
            </a:extLst>
          </p:cNvPr>
          <p:cNvGraphicFramePr>
            <a:graphicFrameLocks noGrp="1"/>
          </p:cNvGraphicFramePr>
          <p:nvPr>
            <p:ph sz="quarter" idx="10"/>
            <p:extLst>
              <p:ext uri="{D42A27DB-BD31-4B8C-83A1-F6EECF244321}">
                <p14:modId xmlns:p14="http://schemas.microsoft.com/office/powerpoint/2010/main" val="3400202019"/>
              </p:ext>
            </p:extLst>
          </p:nvPr>
        </p:nvGraphicFramePr>
        <p:xfrm>
          <a:off x="792163" y="2322513"/>
          <a:ext cx="10607672" cy="3939742"/>
        </p:xfrm>
        <a:graphic>
          <a:graphicData uri="http://schemas.openxmlformats.org/drawingml/2006/table">
            <a:tbl>
              <a:tblPr firstRow="1" bandRow="1">
                <a:tableStyleId>{5C22544A-7EE6-4342-B048-85BDC9FD1C3A}</a:tableStyleId>
              </a:tblPr>
              <a:tblGrid>
                <a:gridCol w="2651918">
                  <a:extLst>
                    <a:ext uri="{9D8B030D-6E8A-4147-A177-3AD203B41FA5}">
                      <a16:colId xmlns:a16="http://schemas.microsoft.com/office/drawing/2014/main" val="1481832282"/>
                    </a:ext>
                  </a:extLst>
                </a:gridCol>
                <a:gridCol w="2651918">
                  <a:extLst>
                    <a:ext uri="{9D8B030D-6E8A-4147-A177-3AD203B41FA5}">
                      <a16:colId xmlns:a16="http://schemas.microsoft.com/office/drawing/2014/main" val="1952380053"/>
                    </a:ext>
                  </a:extLst>
                </a:gridCol>
                <a:gridCol w="2651918">
                  <a:extLst>
                    <a:ext uri="{9D8B030D-6E8A-4147-A177-3AD203B41FA5}">
                      <a16:colId xmlns:a16="http://schemas.microsoft.com/office/drawing/2014/main" val="2518933349"/>
                    </a:ext>
                  </a:extLst>
                </a:gridCol>
                <a:gridCol w="2651918">
                  <a:extLst>
                    <a:ext uri="{9D8B030D-6E8A-4147-A177-3AD203B41FA5}">
                      <a16:colId xmlns:a16="http://schemas.microsoft.com/office/drawing/2014/main" val="291633123"/>
                    </a:ext>
                  </a:extLst>
                </a:gridCol>
              </a:tblGrid>
              <a:tr h="3939742">
                <a:tc>
                  <a:txBody>
                    <a:bodyPr/>
                    <a:lstStyle/>
                    <a:p>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https://sora.chatgpt.com/g/gen_01</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jvwrf811f4btq74ds0rnqmt0</a:t>
                      </a:r>
                    </a:p>
                    <a:p>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p>
                      <a:endParaRPr lang="en-CA" sz="1400" dirty="0">
                        <a:solidFill>
                          <a:schemeClr val="tx1"/>
                        </a:solidFill>
                      </a:endParaRPr>
                    </a:p>
                    <a:p>
                      <a:pPr marL="285750" indent="-285750">
                        <a:buFont typeface="Arial" panose="020B0604020202020204" pitchFamily="34" charset="0"/>
                        <a:buChar char="•"/>
                      </a:pPr>
                      <a:r>
                        <a:rPr lang="en-CA" sz="1400" b="1" dirty="0">
                          <a:solidFill>
                            <a:schemeClr val="tx1"/>
                          </a:solidFill>
                        </a:rPr>
                        <a:t>Marcus is reintroduced to the mobile app during his branch visit</a:t>
                      </a:r>
                      <a:endParaRPr lang="en-CA" sz="1400" dirty="0">
                        <a:solidFill>
                          <a:schemeClr val="tx1"/>
                        </a:solidFill>
                      </a:endParaRPr>
                    </a:p>
                    <a:p>
                      <a:pPr marL="285750" indent="-285750">
                        <a:buFont typeface="Arial" panose="020B0604020202020204" pitchFamily="34" charset="0"/>
                        <a:buChar char="•"/>
                      </a:pPr>
                      <a:r>
                        <a:rPr lang="en-CA" sz="1400" dirty="0">
                          <a:solidFill>
                            <a:schemeClr val="tx1"/>
                          </a:solidFill>
                        </a:rPr>
                        <a:t>He accepts the challenge and completes digital tasks over the next few days</a:t>
                      </a:r>
                    </a:p>
                    <a:p>
                      <a:pPr marL="285750" indent="-285750">
                        <a:buFont typeface="Arial" panose="020B0604020202020204" pitchFamily="34" charset="0"/>
                        <a:buChar char="•"/>
                      </a:pPr>
                      <a:r>
                        <a:rPr lang="en-CA" sz="1400" b="1" dirty="0">
                          <a:solidFill>
                            <a:schemeClr val="tx1"/>
                          </a:solidFill>
                        </a:rPr>
                        <a:t>Digital Readiness Score increases</a:t>
                      </a:r>
                      <a:r>
                        <a:rPr lang="en-CA" sz="1400" dirty="0">
                          <a:solidFill>
                            <a:schemeClr val="tx1"/>
                          </a:solidFill>
                        </a:rPr>
                        <a:t>, moving Marcus back into a digital-first segment</a:t>
                      </a:r>
                    </a:p>
                    <a:p>
                      <a:pPr marL="285750" indent="-285750">
                        <a:buFont typeface="Arial" panose="020B0604020202020204" pitchFamily="34" charset="0"/>
                        <a:buChar char="•"/>
                      </a:pPr>
                      <a:r>
                        <a:rPr lang="en-CA" sz="1400" b="1" dirty="0">
                          <a:solidFill>
                            <a:schemeClr val="tx1"/>
                          </a:solidFill>
                        </a:rPr>
                        <a:t>Branch visits decrease</a:t>
                      </a:r>
                      <a:r>
                        <a:rPr lang="en-CA" sz="1400" dirty="0">
                          <a:solidFill>
                            <a:schemeClr val="tx1"/>
                          </a:solidFill>
                        </a:rPr>
                        <a:t>, easing traffic for simple tasks</a:t>
                      </a:r>
                    </a:p>
                    <a:p>
                      <a:pPr marL="0" indent="0" algn="ctr">
                        <a:buFont typeface="Arial" panose="020B0604020202020204" pitchFamily="34" charset="0"/>
                        <a:buNone/>
                      </a:pPr>
                      <a:r>
                        <a:rPr lang="en-CA" sz="1400" dirty="0">
                          <a:solidFill>
                            <a:schemeClr val="tx1"/>
                          </a:solidFill>
                        </a:rPr>
                        <a:t>+</a:t>
                      </a:r>
                      <a:endParaRPr lang="en-CA" dirty="0"/>
                    </a:p>
                    <a:p>
                      <a:pPr algn="ctr"/>
                      <a:r>
                        <a:rPr lang="en-CA" sz="1400" b="1" kern="1200" dirty="0">
                          <a:solidFill>
                            <a:schemeClr val="tx1"/>
                          </a:solidFill>
                          <a:latin typeface="+mn-lt"/>
                          <a:ea typeface="+mn-ea"/>
                          <a:cs typeface="+mn-cs"/>
                        </a:rPr>
                        <a:t>Data &amp; 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8525775"/>
                  </a:ext>
                </a:extLst>
              </a:tr>
            </a:tbl>
          </a:graphicData>
        </a:graphic>
      </p:graphicFrame>
      <p:sp>
        <p:nvSpPr>
          <p:cNvPr id="4" name="Footer Placeholder 3">
            <a:extLst>
              <a:ext uri="{FF2B5EF4-FFF2-40B4-BE49-F238E27FC236}">
                <a16:creationId xmlns:a16="http://schemas.microsoft.com/office/drawing/2014/main" id="{B94A4D63-11C7-AB3C-9D61-3EE1CB3D5DAE}"/>
              </a:ext>
            </a:extLst>
          </p:cNvPr>
          <p:cNvSpPr>
            <a:spLocks noGrp="1"/>
          </p:cNvSpPr>
          <p:nvPr>
            <p:ph type="ftr" sz="quarter" idx="3"/>
          </p:nvPr>
        </p:nvSpPr>
        <p:spPr/>
        <p:txBody>
          <a:bodyPr/>
          <a:lstStyle/>
          <a:p>
            <a:r>
              <a:rPr lang="en-US" dirty="0"/>
              <a:t>Blitz Brigade	</a:t>
            </a:r>
          </a:p>
        </p:txBody>
      </p:sp>
      <p:sp>
        <p:nvSpPr>
          <p:cNvPr id="8" name="TextBox 7">
            <a:extLst>
              <a:ext uri="{FF2B5EF4-FFF2-40B4-BE49-F238E27FC236}">
                <a16:creationId xmlns:a16="http://schemas.microsoft.com/office/drawing/2014/main" id="{73C64C1C-99EB-B4F9-5638-7C890635964E}"/>
              </a:ext>
            </a:extLst>
          </p:cNvPr>
          <p:cNvSpPr txBox="1"/>
          <p:nvPr/>
        </p:nvSpPr>
        <p:spPr>
          <a:xfrm>
            <a:off x="1171575" y="1445392"/>
            <a:ext cx="10346170" cy="523220"/>
          </a:xfrm>
          <a:prstGeom prst="rect">
            <a:avLst/>
          </a:prstGeom>
          <a:noFill/>
        </p:spPr>
        <p:txBody>
          <a:bodyPr wrap="square" rtlCol="0">
            <a:spAutoFit/>
          </a:bodyPr>
          <a:lstStyle/>
          <a:p>
            <a:r>
              <a:rPr lang="en-CA" sz="1400" b="1" dirty="0"/>
              <a:t>Meet Marcus </a:t>
            </a:r>
            <a:r>
              <a:rPr lang="en-CA" sz="1400" dirty="0"/>
              <a:t>- </a:t>
            </a:r>
            <a:r>
              <a:rPr lang="en-CA" sz="1400" i="1" dirty="0"/>
              <a:t>Marcus is a Millennial sales consultant who used to rely on the mobile app—but after switching phones and getting busy, he hasn’t logged in for over two months. Instead, he’s been doing everything at the branch out of habit.</a:t>
            </a:r>
          </a:p>
        </p:txBody>
      </p:sp>
      <p:sp>
        <p:nvSpPr>
          <p:cNvPr id="11" name="TextBox 10">
            <a:extLst>
              <a:ext uri="{FF2B5EF4-FFF2-40B4-BE49-F238E27FC236}">
                <a16:creationId xmlns:a16="http://schemas.microsoft.com/office/drawing/2014/main" id="{FBA5BCBB-9CC1-15F1-BB9D-79BFD1FCF10B}"/>
              </a:ext>
            </a:extLst>
          </p:cNvPr>
          <p:cNvSpPr txBox="1"/>
          <p:nvPr/>
        </p:nvSpPr>
        <p:spPr>
          <a:xfrm>
            <a:off x="1096942" y="2529125"/>
            <a:ext cx="1888740" cy="261610"/>
          </a:xfrm>
          <a:prstGeom prst="rect">
            <a:avLst/>
          </a:prstGeom>
          <a:noFill/>
          <a:ln cap="rnd">
            <a:solidFill>
              <a:schemeClr val="accent1"/>
            </a:solidFill>
          </a:ln>
        </p:spPr>
        <p:txBody>
          <a:bodyPr wrap="square" rtlCol="0">
            <a:spAutoFit/>
          </a:bodyPr>
          <a:lstStyle/>
          <a:p>
            <a:r>
              <a:rPr lang="en-US" sz="1100" dirty="0"/>
              <a:t>      Marcus visits the Branch…</a:t>
            </a:r>
            <a:endParaRPr lang="en-CA" sz="1100" dirty="0"/>
          </a:p>
        </p:txBody>
      </p:sp>
      <p:sp>
        <p:nvSpPr>
          <p:cNvPr id="25" name="TextBox 24">
            <a:extLst>
              <a:ext uri="{FF2B5EF4-FFF2-40B4-BE49-F238E27FC236}">
                <a16:creationId xmlns:a16="http://schemas.microsoft.com/office/drawing/2014/main" id="{C7F64BD8-F80D-10F6-0CE4-8E8299AC8F65}"/>
              </a:ext>
            </a:extLst>
          </p:cNvPr>
          <p:cNvSpPr txBox="1"/>
          <p:nvPr/>
        </p:nvSpPr>
        <p:spPr>
          <a:xfrm>
            <a:off x="6243753" y="3485948"/>
            <a:ext cx="2318271" cy="430887"/>
          </a:xfrm>
          <a:prstGeom prst="rect">
            <a:avLst/>
          </a:prstGeom>
          <a:noFill/>
          <a:ln cap="rnd">
            <a:solidFill>
              <a:schemeClr val="accent1"/>
            </a:solidFill>
          </a:ln>
        </p:spPr>
        <p:txBody>
          <a:bodyPr wrap="square" rtlCol="0">
            <a:spAutoFit/>
          </a:bodyPr>
          <a:lstStyle/>
          <a:p>
            <a:r>
              <a:rPr lang="en-US" sz="1100" dirty="0"/>
              <a:t>The concierge shows Marcus how to reenable his app …</a:t>
            </a:r>
            <a:endParaRPr lang="en-CA" sz="1100" dirty="0"/>
          </a:p>
        </p:txBody>
      </p:sp>
      <p:pic>
        <p:nvPicPr>
          <p:cNvPr id="30" name="Picture 29">
            <a:extLst>
              <a:ext uri="{FF2B5EF4-FFF2-40B4-BE49-F238E27FC236}">
                <a16:creationId xmlns:a16="http://schemas.microsoft.com/office/drawing/2014/main" id="{06FC8137-5FDC-F641-F671-14265315418C}"/>
              </a:ext>
            </a:extLst>
          </p:cNvPr>
          <p:cNvPicPr>
            <a:picLocks noChangeAspect="1"/>
          </p:cNvPicPr>
          <p:nvPr/>
        </p:nvPicPr>
        <p:blipFill>
          <a:blip r:embed="rId3"/>
          <a:stretch>
            <a:fillRect/>
          </a:stretch>
        </p:blipFill>
        <p:spPr>
          <a:xfrm>
            <a:off x="9331323" y="2410673"/>
            <a:ext cx="1247775" cy="351001"/>
          </a:xfrm>
          <a:prstGeom prst="rect">
            <a:avLst/>
          </a:prstGeom>
        </p:spPr>
      </p:pic>
      <p:sp>
        <p:nvSpPr>
          <p:cNvPr id="15" name="TextBox 14">
            <a:extLst>
              <a:ext uri="{FF2B5EF4-FFF2-40B4-BE49-F238E27FC236}">
                <a16:creationId xmlns:a16="http://schemas.microsoft.com/office/drawing/2014/main" id="{F125A4C5-8171-F25A-48C8-5CE6693B2520}"/>
              </a:ext>
            </a:extLst>
          </p:cNvPr>
          <p:cNvSpPr txBox="1"/>
          <p:nvPr/>
        </p:nvSpPr>
        <p:spPr>
          <a:xfrm>
            <a:off x="4533895" y="3153685"/>
            <a:ext cx="1481774" cy="769441"/>
          </a:xfrm>
          <a:prstGeom prst="rect">
            <a:avLst/>
          </a:prstGeom>
          <a:noFill/>
          <a:ln cap="rnd">
            <a:solidFill>
              <a:schemeClr val="accent1"/>
            </a:solidFill>
          </a:ln>
        </p:spPr>
        <p:txBody>
          <a:bodyPr wrap="square" rtlCol="0">
            <a:spAutoFit/>
          </a:bodyPr>
          <a:lstStyle/>
          <a:p>
            <a:r>
              <a:rPr lang="en-CA" sz="1100" dirty="0"/>
              <a:t>          The system surfaces the context to the concierge through </a:t>
            </a:r>
            <a:r>
              <a:rPr lang="en-CA" sz="1100" b="1" dirty="0"/>
              <a:t>ChimeIn</a:t>
            </a:r>
          </a:p>
        </p:txBody>
      </p:sp>
      <p:sp>
        <p:nvSpPr>
          <p:cNvPr id="36" name="TextBox 35">
            <a:extLst>
              <a:ext uri="{FF2B5EF4-FFF2-40B4-BE49-F238E27FC236}">
                <a16:creationId xmlns:a16="http://schemas.microsoft.com/office/drawing/2014/main" id="{1936B589-54FA-5BEB-0E2B-8FBFEEDDDB35}"/>
              </a:ext>
            </a:extLst>
          </p:cNvPr>
          <p:cNvSpPr txBox="1"/>
          <p:nvPr/>
        </p:nvSpPr>
        <p:spPr>
          <a:xfrm>
            <a:off x="6237437" y="5432249"/>
            <a:ext cx="2318271" cy="600164"/>
          </a:xfrm>
          <a:prstGeom prst="rect">
            <a:avLst/>
          </a:prstGeom>
          <a:noFill/>
          <a:ln cap="rnd">
            <a:solidFill>
              <a:schemeClr val="accent1"/>
            </a:solidFill>
          </a:ln>
        </p:spPr>
        <p:txBody>
          <a:bodyPr wrap="square" rtlCol="0">
            <a:spAutoFit/>
          </a:bodyPr>
          <a:lstStyle/>
          <a:p>
            <a:r>
              <a:rPr lang="en-CA" sz="1100" b="1" dirty="0"/>
              <a:t>Marcus feels recognized and rewarded</a:t>
            </a:r>
            <a:r>
              <a:rPr lang="en-CA" sz="1100" dirty="0"/>
              <a:t>, boosting satisfaction and retention</a:t>
            </a:r>
          </a:p>
        </p:txBody>
      </p:sp>
      <p:sp>
        <p:nvSpPr>
          <p:cNvPr id="19" name="TextBox 18">
            <a:extLst>
              <a:ext uri="{FF2B5EF4-FFF2-40B4-BE49-F238E27FC236}">
                <a16:creationId xmlns:a16="http://schemas.microsoft.com/office/drawing/2014/main" id="{D53932B3-CF1F-A7C4-AAAC-9919988834D2}"/>
              </a:ext>
            </a:extLst>
          </p:cNvPr>
          <p:cNvSpPr txBox="1"/>
          <p:nvPr/>
        </p:nvSpPr>
        <p:spPr>
          <a:xfrm>
            <a:off x="4414229" y="4513966"/>
            <a:ext cx="1581077" cy="430887"/>
          </a:xfrm>
          <a:prstGeom prst="rect">
            <a:avLst/>
          </a:prstGeom>
          <a:noFill/>
          <a:ln cap="rnd">
            <a:solidFill>
              <a:schemeClr val="accent1"/>
            </a:solidFill>
          </a:ln>
        </p:spPr>
        <p:txBody>
          <a:bodyPr wrap="square" rtlCol="0">
            <a:spAutoFit/>
          </a:bodyPr>
          <a:lstStyle/>
          <a:p>
            <a:r>
              <a:rPr lang="en-CA" sz="1100" dirty="0"/>
              <a:t>       </a:t>
            </a:r>
            <a:r>
              <a:rPr lang="en-CA" sz="1100" dirty="0" err="1"/>
              <a:t>ChimeIn</a:t>
            </a:r>
            <a:r>
              <a:rPr lang="en-CA" sz="1100" dirty="0"/>
              <a:t> alerts the concierge…</a:t>
            </a:r>
          </a:p>
        </p:txBody>
      </p:sp>
      <p:sp>
        <p:nvSpPr>
          <p:cNvPr id="20" name="Speech Bubble: Rectangle with Corners Rounded 19">
            <a:extLst>
              <a:ext uri="{FF2B5EF4-FFF2-40B4-BE49-F238E27FC236}">
                <a16:creationId xmlns:a16="http://schemas.microsoft.com/office/drawing/2014/main" id="{BD5AB7D0-B802-2C36-93F4-6AFA71B24AD4}"/>
              </a:ext>
            </a:extLst>
          </p:cNvPr>
          <p:cNvSpPr/>
          <p:nvPr/>
        </p:nvSpPr>
        <p:spPr>
          <a:xfrm>
            <a:off x="7161054" y="2399897"/>
            <a:ext cx="1400970" cy="861132"/>
          </a:xfrm>
          <a:prstGeom prst="wedgeRoundRectCallout">
            <a:avLst>
              <a:gd name="adj1" fmla="val -63771"/>
              <a:gd name="adj2" fmla="val 28214"/>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100" dirty="0">
                <a:solidFill>
                  <a:schemeClr val="tx1"/>
                </a:solidFill>
              </a:rPr>
              <a:t>        You know, you can skip these visits if you use the app — want me to show you how?</a:t>
            </a:r>
            <a:endParaRPr lang="en-US" sz="1100" dirty="0">
              <a:solidFill>
                <a:schemeClr val="tx1"/>
              </a:solidFill>
              <a:latin typeface="+mj-lt"/>
            </a:endParaRPr>
          </a:p>
        </p:txBody>
      </p:sp>
      <p:pic>
        <p:nvPicPr>
          <p:cNvPr id="21" name="Picture 20" descr="boy in maroon hoodie">
            <a:extLst>
              <a:ext uri="{FF2B5EF4-FFF2-40B4-BE49-F238E27FC236}">
                <a16:creationId xmlns:a16="http://schemas.microsoft.com/office/drawing/2014/main" id="{89697A59-AEFA-6D28-7A47-3D222969380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99241" y="2469759"/>
            <a:ext cx="633368" cy="774105"/>
          </a:xfrm>
          <a:prstGeom prst="rect">
            <a:avLst/>
          </a:prstGeom>
        </p:spPr>
      </p:pic>
      <p:sp>
        <p:nvSpPr>
          <p:cNvPr id="22" name="TextBox 21">
            <a:extLst>
              <a:ext uri="{FF2B5EF4-FFF2-40B4-BE49-F238E27FC236}">
                <a16:creationId xmlns:a16="http://schemas.microsoft.com/office/drawing/2014/main" id="{BA29CAB0-C537-4A6E-4707-A0CCCA76BFDE}"/>
              </a:ext>
            </a:extLst>
          </p:cNvPr>
          <p:cNvSpPr txBox="1"/>
          <p:nvPr/>
        </p:nvSpPr>
        <p:spPr>
          <a:xfrm>
            <a:off x="3510105" y="5732121"/>
            <a:ext cx="2505564" cy="261610"/>
          </a:xfrm>
          <a:prstGeom prst="rect">
            <a:avLst/>
          </a:prstGeom>
          <a:noFill/>
          <a:ln cap="rnd">
            <a:solidFill>
              <a:schemeClr val="accent1"/>
            </a:solidFill>
          </a:ln>
        </p:spPr>
        <p:txBody>
          <a:bodyPr wrap="square" rtlCol="0">
            <a:spAutoFit/>
          </a:bodyPr>
          <a:lstStyle/>
          <a:p>
            <a:r>
              <a:rPr lang="en-CA" sz="1100" dirty="0"/>
              <a:t>The concierge approaches Marcus</a:t>
            </a:r>
          </a:p>
        </p:txBody>
      </p:sp>
      <p:sp>
        <p:nvSpPr>
          <p:cNvPr id="32" name="TextBox 31">
            <a:extLst>
              <a:ext uri="{FF2B5EF4-FFF2-40B4-BE49-F238E27FC236}">
                <a16:creationId xmlns:a16="http://schemas.microsoft.com/office/drawing/2014/main" id="{45F303E4-851D-53FA-9EBE-50C1CCEBCC4C}"/>
              </a:ext>
            </a:extLst>
          </p:cNvPr>
          <p:cNvSpPr txBox="1"/>
          <p:nvPr/>
        </p:nvSpPr>
        <p:spPr>
          <a:xfrm>
            <a:off x="7123312" y="4687539"/>
            <a:ext cx="1432396" cy="430887"/>
          </a:xfrm>
          <a:prstGeom prst="rect">
            <a:avLst/>
          </a:prstGeom>
          <a:noFill/>
          <a:ln cap="rnd">
            <a:solidFill>
              <a:schemeClr val="accent1"/>
            </a:solidFill>
          </a:ln>
        </p:spPr>
        <p:txBody>
          <a:bodyPr wrap="square" rtlCol="0">
            <a:spAutoFit/>
          </a:bodyPr>
          <a:lstStyle/>
          <a:p>
            <a:r>
              <a:rPr lang="en-US" sz="1100" dirty="0"/>
              <a:t>         Marcus receives an email …</a:t>
            </a:r>
            <a:endParaRPr lang="en-CA" sz="1100" dirty="0"/>
          </a:p>
        </p:txBody>
      </p:sp>
      <p:sp>
        <p:nvSpPr>
          <p:cNvPr id="39" name="TextBox 38">
            <a:extLst>
              <a:ext uri="{FF2B5EF4-FFF2-40B4-BE49-F238E27FC236}">
                <a16:creationId xmlns:a16="http://schemas.microsoft.com/office/drawing/2014/main" id="{862756BE-EFC8-DAB8-AEEE-AD23E48B96AC}"/>
              </a:ext>
            </a:extLst>
          </p:cNvPr>
          <p:cNvSpPr txBox="1"/>
          <p:nvPr/>
        </p:nvSpPr>
        <p:spPr>
          <a:xfrm>
            <a:off x="6237437" y="4026627"/>
            <a:ext cx="2318271" cy="261610"/>
          </a:xfrm>
          <a:prstGeom prst="rect">
            <a:avLst/>
          </a:prstGeom>
          <a:noFill/>
          <a:ln cap="rnd">
            <a:solidFill>
              <a:schemeClr val="accent1"/>
            </a:solidFill>
          </a:ln>
        </p:spPr>
        <p:txBody>
          <a:bodyPr wrap="square" rtlCol="0">
            <a:spAutoFit/>
          </a:bodyPr>
          <a:lstStyle/>
          <a:p>
            <a:pPr algn="ctr"/>
            <a:r>
              <a:rPr lang="en-CA" sz="1100" dirty="0"/>
              <a:t>Later that day…</a:t>
            </a:r>
          </a:p>
        </p:txBody>
      </p:sp>
      <p:sp>
        <p:nvSpPr>
          <p:cNvPr id="47" name="TextBox 46">
            <a:extLst>
              <a:ext uri="{FF2B5EF4-FFF2-40B4-BE49-F238E27FC236}">
                <a16:creationId xmlns:a16="http://schemas.microsoft.com/office/drawing/2014/main" id="{1F889E23-0A37-F012-3DA6-B425E0ABF814}"/>
              </a:ext>
            </a:extLst>
          </p:cNvPr>
          <p:cNvSpPr txBox="1"/>
          <p:nvPr/>
        </p:nvSpPr>
        <p:spPr>
          <a:xfrm>
            <a:off x="4547757" y="2410673"/>
            <a:ext cx="1481774" cy="430887"/>
          </a:xfrm>
          <a:prstGeom prst="rect">
            <a:avLst/>
          </a:prstGeom>
          <a:noFill/>
          <a:ln cap="rnd">
            <a:solidFill>
              <a:schemeClr val="accent1"/>
            </a:solidFill>
          </a:ln>
        </p:spPr>
        <p:txBody>
          <a:bodyPr wrap="square" rtlCol="0">
            <a:spAutoFit/>
          </a:bodyPr>
          <a:lstStyle/>
          <a:p>
            <a:r>
              <a:rPr lang="en-CA" sz="1100" dirty="0"/>
              <a:t>       Riley receives a notification…</a:t>
            </a:r>
          </a:p>
        </p:txBody>
      </p:sp>
      <p:pic>
        <p:nvPicPr>
          <p:cNvPr id="3" name="Picture 2">
            <a:extLst>
              <a:ext uri="{FF2B5EF4-FFF2-40B4-BE49-F238E27FC236}">
                <a16:creationId xmlns:a16="http://schemas.microsoft.com/office/drawing/2014/main" id="{E2622B43-5C26-5FC9-056A-C9A8AE43246C}"/>
              </a:ext>
            </a:extLst>
          </p:cNvPr>
          <p:cNvPicPr>
            <a:picLocks noChangeAspect="1"/>
          </p:cNvPicPr>
          <p:nvPr/>
        </p:nvPicPr>
        <p:blipFill>
          <a:blip r:embed="rId5"/>
          <a:stretch>
            <a:fillRect/>
          </a:stretch>
        </p:blipFill>
        <p:spPr>
          <a:xfrm>
            <a:off x="956749" y="1529787"/>
            <a:ext cx="214825" cy="358041"/>
          </a:xfrm>
          <a:prstGeom prst="rect">
            <a:avLst/>
          </a:prstGeom>
        </p:spPr>
      </p:pic>
      <p:pic>
        <p:nvPicPr>
          <p:cNvPr id="10" name="Picture 9">
            <a:extLst>
              <a:ext uri="{FF2B5EF4-FFF2-40B4-BE49-F238E27FC236}">
                <a16:creationId xmlns:a16="http://schemas.microsoft.com/office/drawing/2014/main" id="{1BAEAE2A-B353-A1C6-22EA-48352926C324}"/>
              </a:ext>
            </a:extLst>
          </p:cNvPr>
          <p:cNvPicPr>
            <a:picLocks noChangeAspect="1"/>
          </p:cNvPicPr>
          <p:nvPr/>
        </p:nvPicPr>
        <p:blipFill>
          <a:blip r:embed="rId6"/>
          <a:stretch>
            <a:fillRect/>
          </a:stretch>
        </p:blipFill>
        <p:spPr>
          <a:xfrm>
            <a:off x="1347063" y="3085501"/>
            <a:ext cx="1296101" cy="1944152"/>
          </a:xfrm>
          <a:prstGeom prst="rect">
            <a:avLst/>
          </a:prstGeom>
        </p:spPr>
      </p:pic>
      <p:sp>
        <p:nvSpPr>
          <p:cNvPr id="14" name="TextBox 13">
            <a:extLst>
              <a:ext uri="{FF2B5EF4-FFF2-40B4-BE49-F238E27FC236}">
                <a16:creationId xmlns:a16="http://schemas.microsoft.com/office/drawing/2014/main" id="{238360F0-0DB3-62E8-C72D-79CAD33973ED}"/>
              </a:ext>
            </a:extLst>
          </p:cNvPr>
          <p:cNvSpPr txBox="1"/>
          <p:nvPr/>
        </p:nvSpPr>
        <p:spPr>
          <a:xfrm>
            <a:off x="1096942" y="5400966"/>
            <a:ext cx="1888740" cy="600164"/>
          </a:xfrm>
          <a:prstGeom prst="rect">
            <a:avLst/>
          </a:prstGeom>
          <a:noFill/>
          <a:ln cap="rnd">
            <a:solidFill>
              <a:schemeClr val="accent1"/>
            </a:solidFill>
          </a:ln>
        </p:spPr>
        <p:txBody>
          <a:bodyPr wrap="square" rtlCol="0">
            <a:spAutoFit/>
          </a:bodyPr>
          <a:lstStyle/>
          <a:p>
            <a:r>
              <a:rPr lang="en-US" sz="1100" dirty="0"/>
              <a:t>      Marcus has not logged into the app for more than 60 days…</a:t>
            </a:r>
            <a:endParaRPr lang="en-CA" sz="1100" dirty="0"/>
          </a:p>
        </p:txBody>
      </p:sp>
      <p:pic>
        <p:nvPicPr>
          <p:cNvPr id="24" name="Picture 23">
            <a:extLst>
              <a:ext uri="{FF2B5EF4-FFF2-40B4-BE49-F238E27FC236}">
                <a16:creationId xmlns:a16="http://schemas.microsoft.com/office/drawing/2014/main" id="{00F2DB0E-B5B9-8515-2627-573939316540}"/>
              </a:ext>
            </a:extLst>
          </p:cNvPr>
          <p:cNvPicPr>
            <a:picLocks noChangeAspect="1"/>
          </p:cNvPicPr>
          <p:nvPr/>
        </p:nvPicPr>
        <p:blipFill>
          <a:blip r:embed="rId7"/>
          <a:stretch>
            <a:fillRect/>
          </a:stretch>
        </p:blipFill>
        <p:spPr>
          <a:xfrm>
            <a:off x="3442882" y="2370928"/>
            <a:ext cx="1091013" cy="1636520"/>
          </a:xfrm>
          <a:prstGeom prst="rect">
            <a:avLst/>
          </a:prstGeom>
        </p:spPr>
      </p:pic>
      <p:pic>
        <p:nvPicPr>
          <p:cNvPr id="26" name="Picture 25">
            <a:extLst>
              <a:ext uri="{FF2B5EF4-FFF2-40B4-BE49-F238E27FC236}">
                <a16:creationId xmlns:a16="http://schemas.microsoft.com/office/drawing/2014/main" id="{4486F6EF-BF8B-99F2-4D48-CBFA67229884}"/>
              </a:ext>
            </a:extLst>
          </p:cNvPr>
          <p:cNvPicPr>
            <a:picLocks noChangeAspect="1"/>
          </p:cNvPicPr>
          <p:nvPr/>
        </p:nvPicPr>
        <p:blipFill>
          <a:blip r:embed="rId8"/>
          <a:stretch>
            <a:fillRect/>
          </a:stretch>
        </p:blipFill>
        <p:spPr>
          <a:xfrm>
            <a:off x="5705294" y="3656675"/>
            <a:ext cx="263149" cy="261610"/>
          </a:xfrm>
          <a:prstGeom prst="rect">
            <a:avLst/>
          </a:prstGeom>
        </p:spPr>
      </p:pic>
      <p:pic>
        <p:nvPicPr>
          <p:cNvPr id="27" name="Picture 26">
            <a:extLst>
              <a:ext uri="{FF2B5EF4-FFF2-40B4-BE49-F238E27FC236}">
                <a16:creationId xmlns:a16="http://schemas.microsoft.com/office/drawing/2014/main" id="{9C8544DB-C09E-AA62-F3DF-5A7AE6A165DC}"/>
              </a:ext>
            </a:extLst>
          </p:cNvPr>
          <p:cNvPicPr>
            <a:picLocks noChangeAspect="1"/>
          </p:cNvPicPr>
          <p:nvPr/>
        </p:nvPicPr>
        <p:blipFill>
          <a:blip r:embed="rId8"/>
          <a:stretch>
            <a:fillRect/>
          </a:stretch>
        </p:blipFill>
        <p:spPr>
          <a:xfrm>
            <a:off x="5705294" y="2612322"/>
            <a:ext cx="263149" cy="261610"/>
          </a:xfrm>
          <a:prstGeom prst="rect">
            <a:avLst/>
          </a:prstGeom>
        </p:spPr>
      </p:pic>
      <p:pic>
        <p:nvPicPr>
          <p:cNvPr id="31" name="Picture 30">
            <a:extLst>
              <a:ext uri="{FF2B5EF4-FFF2-40B4-BE49-F238E27FC236}">
                <a16:creationId xmlns:a16="http://schemas.microsoft.com/office/drawing/2014/main" id="{DB7A86C9-C377-195B-CAF7-1268CD171E79}"/>
              </a:ext>
            </a:extLst>
          </p:cNvPr>
          <p:cNvPicPr>
            <a:picLocks noChangeAspect="1"/>
          </p:cNvPicPr>
          <p:nvPr/>
        </p:nvPicPr>
        <p:blipFill>
          <a:blip r:embed="rId8"/>
          <a:stretch>
            <a:fillRect/>
          </a:stretch>
        </p:blipFill>
        <p:spPr>
          <a:xfrm>
            <a:off x="5705293" y="4682927"/>
            <a:ext cx="263149" cy="261610"/>
          </a:xfrm>
          <a:prstGeom prst="rect">
            <a:avLst/>
          </a:prstGeom>
        </p:spPr>
      </p:pic>
      <p:pic>
        <p:nvPicPr>
          <p:cNvPr id="35" name="Picture 34">
            <a:extLst>
              <a:ext uri="{FF2B5EF4-FFF2-40B4-BE49-F238E27FC236}">
                <a16:creationId xmlns:a16="http://schemas.microsoft.com/office/drawing/2014/main" id="{72EFE483-ED06-D575-2735-39E3AF4DA9E4}"/>
              </a:ext>
            </a:extLst>
          </p:cNvPr>
          <p:cNvPicPr>
            <a:picLocks noChangeAspect="1"/>
          </p:cNvPicPr>
          <p:nvPr/>
        </p:nvPicPr>
        <p:blipFill>
          <a:blip r:embed="rId9"/>
          <a:stretch>
            <a:fillRect/>
          </a:stretch>
        </p:blipFill>
        <p:spPr>
          <a:xfrm>
            <a:off x="8293557" y="4883106"/>
            <a:ext cx="262151" cy="262151"/>
          </a:xfrm>
          <a:prstGeom prst="rect">
            <a:avLst/>
          </a:prstGeom>
        </p:spPr>
      </p:pic>
      <p:pic>
        <p:nvPicPr>
          <p:cNvPr id="37" name="Picture 36">
            <a:extLst>
              <a:ext uri="{FF2B5EF4-FFF2-40B4-BE49-F238E27FC236}">
                <a16:creationId xmlns:a16="http://schemas.microsoft.com/office/drawing/2014/main" id="{14665128-B63F-4760-F3D4-2506D809296B}"/>
              </a:ext>
            </a:extLst>
          </p:cNvPr>
          <p:cNvPicPr>
            <a:picLocks noChangeAspect="1"/>
          </p:cNvPicPr>
          <p:nvPr/>
        </p:nvPicPr>
        <p:blipFill>
          <a:blip r:embed="rId10"/>
          <a:stretch>
            <a:fillRect/>
          </a:stretch>
        </p:blipFill>
        <p:spPr>
          <a:xfrm>
            <a:off x="3540582" y="4102318"/>
            <a:ext cx="836072" cy="1340272"/>
          </a:xfrm>
          <a:prstGeom prst="rect">
            <a:avLst/>
          </a:prstGeom>
        </p:spPr>
      </p:pic>
      <p:pic>
        <p:nvPicPr>
          <p:cNvPr id="40" name="Picture 39">
            <a:extLst>
              <a:ext uri="{FF2B5EF4-FFF2-40B4-BE49-F238E27FC236}">
                <a16:creationId xmlns:a16="http://schemas.microsoft.com/office/drawing/2014/main" id="{B319553A-95DD-1488-1AA0-C857989D51F8}"/>
              </a:ext>
            </a:extLst>
          </p:cNvPr>
          <p:cNvPicPr>
            <a:picLocks noChangeAspect="1"/>
          </p:cNvPicPr>
          <p:nvPr/>
        </p:nvPicPr>
        <p:blipFill>
          <a:blip r:embed="rId11"/>
          <a:stretch>
            <a:fillRect/>
          </a:stretch>
        </p:blipFill>
        <p:spPr>
          <a:xfrm>
            <a:off x="6263075" y="4483325"/>
            <a:ext cx="639510" cy="959265"/>
          </a:xfrm>
          <a:prstGeom prst="rect">
            <a:avLst/>
          </a:prstGeom>
        </p:spPr>
      </p:pic>
      <p:sp>
        <p:nvSpPr>
          <p:cNvPr id="6" name="Oval 5">
            <a:extLst>
              <a:ext uri="{FF2B5EF4-FFF2-40B4-BE49-F238E27FC236}">
                <a16:creationId xmlns:a16="http://schemas.microsoft.com/office/drawing/2014/main" id="{43FA2424-19C1-0552-CB95-61ACEAAD9F67}"/>
              </a:ext>
            </a:extLst>
          </p:cNvPr>
          <p:cNvSpPr/>
          <p:nvPr/>
        </p:nvSpPr>
        <p:spPr>
          <a:xfrm>
            <a:off x="956749" y="2177453"/>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1</a:t>
            </a:r>
            <a:endParaRPr lang="en-CA" sz="1000" dirty="0"/>
          </a:p>
        </p:txBody>
      </p:sp>
      <p:sp>
        <p:nvSpPr>
          <p:cNvPr id="7" name="Oval 6">
            <a:extLst>
              <a:ext uri="{FF2B5EF4-FFF2-40B4-BE49-F238E27FC236}">
                <a16:creationId xmlns:a16="http://schemas.microsoft.com/office/drawing/2014/main" id="{7D1C9D39-04C1-23D4-28D2-4FAD2687B4E1}"/>
              </a:ext>
            </a:extLst>
          </p:cNvPr>
          <p:cNvSpPr/>
          <p:nvPr/>
        </p:nvSpPr>
        <p:spPr>
          <a:xfrm>
            <a:off x="931011" y="5117044"/>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2</a:t>
            </a:r>
            <a:endParaRPr lang="en-CA" sz="1000" dirty="0"/>
          </a:p>
        </p:txBody>
      </p:sp>
      <p:sp>
        <p:nvSpPr>
          <p:cNvPr id="9" name="Oval 8">
            <a:extLst>
              <a:ext uri="{FF2B5EF4-FFF2-40B4-BE49-F238E27FC236}">
                <a16:creationId xmlns:a16="http://schemas.microsoft.com/office/drawing/2014/main" id="{0B0C4E21-A382-5CA0-AB30-FEDA1775FF47}"/>
              </a:ext>
            </a:extLst>
          </p:cNvPr>
          <p:cNvSpPr/>
          <p:nvPr/>
        </p:nvSpPr>
        <p:spPr>
          <a:xfrm>
            <a:off x="4414362" y="2171946"/>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3</a:t>
            </a:r>
            <a:endParaRPr lang="en-CA" sz="1000" dirty="0"/>
          </a:p>
        </p:txBody>
      </p:sp>
      <p:sp>
        <p:nvSpPr>
          <p:cNvPr id="12" name="Oval 11">
            <a:extLst>
              <a:ext uri="{FF2B5EF4-FFF2-40B4-BE49-F238E27FC236}">
                <a16:creationId xmlns:a16="http://schemas.microsoft.com/office/drawing/2014/main" id="{5191574D-24FA-FB7E-59A4-C83B596611AE}"/>
              </a:ext>
            </a:extLst>
          </p:cNvPr>
          <p:cNvSpPr/>
          <p:nvPr/>
        </p:nvSpPr>
        <p:spPr>
          <a:xfrm>
            <a:off x="4447081" y="2908899"/>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4</a:t>
            </a:r>
            <a:endParaRPr lang="en-CA" sz="1000" dirty="0"/>
          </a:p>
        </p:txBody>
      </p:sp>
      <p:sp>
        <p:nvSpPr>
          <p:cNvPr id="13" name="Oval 12">
            <a:extLst>
              <a:ext uri="{FF2B5EF4-FFF2-40B4-BE49-F238E27FC236}">
                <a16:creationId xmlns:a16="http://schemas.microsoft.com/office/drawing/2014/main" id="{4635157B-A39E-2159-D9EF-EF0796D5ADC9}"/>
              </a:ext>
            </a:extLst>
          </p:cNvPr>
          <p:cNvSpPr/>
          <p:nvPr/>
        </p:nvSpPr>
        <p:spPr>
          <a:xfrm>
            <a:off x="4319157" y="4167912"/>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5</a:t>
            </a:r>
            <a:endParaRPr lang="en-CA" sz="1000" dirty="0"/>
          </a:p>
        </p:txBody>
      </p:sp>
      <p:sp>
        <p:nvSpPr>
          <p:cNvPr id="16" name="Oval 15">
            <a:extLst>
              <a:ext uri="{FF2B5EF4-FFF2-40B4-BE49-F238E27FC236}">
                <a16:creationId xmlns:a16="http://schemas.microsoft.com/office/drawing/2014/main" id="{835DA876-3F07-8560-AF5A-5E4E1570B3FB}"/>
              </a:ext>
            </a:extLst>
          </p:cNvPr>
          <p:cNvSpPr/>
          <p:nvPr/>
        </p:nvSpPr>
        <p:spPr>
          <a:xfrm>
            <a:off x="7018117" y="2155122"/>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6</a:t>
            </a:r>
            <a:endParaRPr lang="en-CA" sz="1000" dirty="0"/>
          </a:p>
        </p:txBody>
      </p:sp>
      <p:sp>
        <p:nvSpPr>
          <p:cNvPr id="17" name="Oval 16">
            <a:extLst>
              <a:ext uri="{FF2B5EF4-FFF2-40B4-BE49-F238E27FC236}">
                <a16:creationId xmlns:a16="http://schemas.microsoft.com/office/drawing/2014/main" id="{37AB9E4D-9DED-9CAA-10D0-803F9A92D049}"/>
              </a:ext>
            </a:extLst>
          </p:cNvPr>
          <p:cNvSpPr/>
          <p:nvPr/>
        </p:nvSpPr>
        <p:spPr>
          <a:xfrm>
            <a:off x="7018117" y="4425906"/>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7</a:t>
            </a:r>
            <a:endParaRPr lang="en-CA" sz="1000" dirty="0"/>
          </a:p>
        </p:txBody>
      </p:sp>
    </p:spTree>
    <p:extLst>
      <p:ext uri="{BB962C8B-B14F-4D97-AF65-F5344CB8AC3E}">
        <p14:creationId xmlns:p14="http://schemas.microsoft.com/office/powerpoint/2010/main" val="32919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86B377-3F53-763E-9E52-B30C5AFF4BCF}"/>
              </a:ext>
            </a:extLst>
          </p:cNvPr>
          <p:cNvSpPr>
            <a:spLocks noGrp="1"/>
          </p:cNvSpPr>
          <p:nvPr>
            <p:ph type="body" sz="quarter" idx="15"/>
          </p:nvPr>
        </p:nvSpPr>
        <p:spPr>
          <a:xfrm>
            <a:off x="8576165" y="3826968"/>
            <a:ext cx="2878138" cy="244475"/>
          </a:xfrm>
        </p:spPr>
        <p:txBody>
          <a:bodyPr/>
          <a:lstStyle/>
          <a:p>
            <a:r>
              <a:rPr kumimoji="0" lang="en-CA" sz="1800" b="0" i="0" u="sng" strike="noStrike" kern="1200" cap="none" spc="0" normalizeH="0" baseline="0" noProof="0" dirty="0">
                <a:ln>
                  <a:noFill/>
                </a:ln>
                <a:solidFill>
                  <a:srgbClr val="FFFFFF"/>
                </a:solidFill>
                <a:effectLst/>
                <a:uLnTx/>
                <a:uFillTx/>
                <a:latin typeface="TD Graphik Semibold"/>
                <a:ea typeface="+mn-ea"/>
                <a:cs typeface="+mn-cs"/>
              </a:rPr>
              <a:t>Smart Nudging Orchestration</a:t>
            </a:r>
            <a:endParaRPr lang="en-US" dirty="0"/>
          </a:p>
        </p:txBody>
      </p:sp>
      <p:sp>
        <p:nvSpPr>
          <p:cNvPr id="5" name="Text Placeholder 4">
            <a:extLst>
              <a:ext uri="{FF2B5EF4-FFF2-40B4-BE49-F238E27FC236}">
                <a16:creationId xmlns:a16="http://schemas.microsoft.com/office/drawing/2014/main" id="{36D45864-DFFC-DF56-938E-A2137C8DACBC}"/>
              </a:ext>
            </a:extLst>
          </p:cNvPr>
          <p:cNvSpPr>
            <a:spLocks noGrp="1"/>
          </p:cNvSpPr>
          <p:nvPr>
            <p:ph type="body" sz="quarter" idx="12"/>
          </p:nvPr>
        </p:nvSpPr>
        <p:spPr>
          <a:xfrm>
            <a:off x="8576852" y="4394474"/>
            <a:ext cx="2877211" cy="204626"/>
          </a:xfrm>
        </p:spPr>
        <p:txBody>
          <a:bodyPr>
            <a:normAutofit lnSpcReduction="10000"/>
          </a:bodyPr>
          <a:lstStyle/>
          <a:p>
            <a:r>
              <a:rPr lang="en-US" dirty="0"/>
              <a:t>26</a:t>
            </a:r>
            <a:r>
              <a:rPr lang="en-US" baseline="30000" dirty="0"/>
              <a:t>th</a:t>
            </a:r>
            <a:r>
              <a:rPr lang="en-US" dirty="0"/>
              <a:t> May 2025</a:t>
            </a:r>
          </a:p>
        </p:txBody>
      </p:sp>
      <p:sp>
        <p:nvSpPr>
          <p:cNvPr id="6" name="Text Placeholder 5">
            <a:extLst>
              <a:ext uri="{FF2B5EF4-FFF2-40B4-BE49-F238E27FC236}">
                <a16:creationId xmlns:a16="http://schemas.microsoft.com/office/drawing/2014/main" id="{8281CDA8-07FD-553A-3A24-47596855517E}"/>
              </a:ext>
            </a:extLst>
          </p:cNvPr>
          <p:cNvSpPr>
            <a:spLocks noGrp="1"/>
          </p:cNvSpPr>
          <p:nvPr>
            <p:ph type="body" sz="quarter" idx="16"/>
          </p:nvPr>
        </p:nvSpPr>
        <p:spPr>
          <a:xfrm>
            <a:off x="8575925" y="4935078"/>
            <a:ext cx="2878138" cy="244475"/>
          </a:xfrm>
        </p:spPr>
        <p:txBody>
          <a:bodyPr/>
          <a:lstStyle/>
          <a:p>
            <a:r>
              <a:rPr lang="en-US" dirty="0"/>
              <a:t>Blitz Brigade</a:t>
            </a:r>
          </a:p>
        </p:txBody>
      </p:sp>
      <p:sp>
        <p:nvSpPr>
          <p:cNvPr id="7" name="Text Placeholder 6">
            <a:extLst>
              <a:ext uri="{FF2B5EF4-FFF2-40B4-BE49-F238E27FC236}">
                <a16:creationId xmlns:a16="http://schemas.microsoft.com/office/drawing/2014/main" id="{475AE939-0D36-CF76-5EA5-FBBD23D72C8D}"/>
              </a:ext>
            </a:extLst>
          </p:cNvPr>
          <p:cNvSpPr>
            <a:spLocks noGrp="1"/>
          </p:cNvSpPr>
          <p:nvPr>
            <p:ph type="body" sz="quarter" idx="14"/>
          </p:nvPr>
        </p:nvSpPr>
        <p:spPr>
          <a:xfrm>
            <a:off x="8576852" y="5249159"/>
            <a:ext cx="3578204" cy="431205"/>
          </a:xfrm>
        </p:spPr>
        <p:txBody>
          <a:bodyPr>
            <a:normAutofit fontScale="25000" lnSpcReduction="20000"/>
          </a:bodyPr>
          <a:lstStyle/>
          <a:p>
            <a:r>
              <a:rPr lang="en-US" sz="5600" b="0" i="0" kern="1200" dirty="0">
                <a:latin typeface="TD Graphik Semilight" panose="020B0503030202060203" pitchFamily="34" charset="77"/>
                <a:ea typeface="+mn-ea"/>
                <a:cs typeface="+mn-cs"/>
              </a:rPr>
              <a:t>Rupa Iyer, Robert Mati, Janakan Senthilkumar</a:t>
            </a:r>
            <a:br>
              <a:rPr lang="en-US" sz="5600" b="0" i="0" kern="1200" dirty="0">
                <a:latin typeface="TD Graphik Semilight" panose="020B0503030202060203" pitchFamily="34" charset="77"/>
                <a:ea typeface="+mn-ea"/>
                <a:cs typeface="+mn-cs"/>
              </a:rPr>
            </a:br>
            <a:r>
              <a:rPr lang="en-US" sz="5600" b="0" i="0" kern="1200" dirty="0">
                <a:latin typeface="TD Graphik Semilight" panose="020B0503030202060203" pitchFamily="34" charset="77"/>
                <a:ea typeface="+mn-ea"/>
                <a:cs typeface="+mn-cs"/>
              </a:rPr>
              <a:t>Anthony D'Costa, Jelena Tucci, June Patridge</a:t>
            </a:r>
          </a:p>
          <a:p>
            <a:endParaRPr lang="en-US" dirty="0"/>
          </a:p>
        </p:txBody>
      </p:sp>
      <p:sp>
        <p:nvSpPr>
          <p:cNvPr id="8" name="Footer Placeholder 7">
            <a:extLst>
              <a:ext uri="{FF2B5EF4-FFF2-40B4-BE49-F238E27FC236}">
                <a16:creationId xmlns:a16="http://schemas.microsoft.com/office/drawing/2014/main" id="{4172E8E1-3DEA-2402-637A-E739C4D58118}"/>
              </a:ext>
            </a:extLst>
          </p:cNvPr>
          <p:cNvSpPr>
            <a:spLocks noGrp="1"/>
          </p:cNvSpPr>
          <p:nvPr>
            <p:ph type="ftr" sz="quarter" idx="3"/>
          </p:nvPr>
        </p:nvSpPr>
        <p:spPr/>
        <p:txBody>
          <a:bodyPr/>
          <a:lstStyle/>
          <a:p>
            <a:r>
              <a:rPr lang="en-US" sz="1000" dirty="0"/>
              <a:t>Mentor: </a:t>
            </a:r>
            <a:r>
              <a:rPr lang="en-US" sz="1000" b="1" dirty="0"/>
              <a:t>Lydia Saullo</a:t>
            </a:r>
            <a:endParaRPr lang="en-US" sz="1000" dirty="0"/>
          </a:p>
        </p:txBody>
      </p:sp>
      <p:pic>
        <p:nvPicPr>
          <p:cNvPr id="12" name="Picture 11">
            <a:extLst>
              <a:ext uri="{FF2B5EF4-FFF2-40B4-BE49-F238E27FC236}">
                <a16:creationId xmlns:a16="http://schemas.microsoft.com/office/drawing/2014/main" id="{E3A83A4B-CB94-1384-5FBF-B21B8561DC9B}"/>
              </a:ext>
            </a:extLst>
          </p:cNvPr>
          <p:cNvPicPr>
            <a:picLocks noChangeAspect="1"/>
          </p:cNvPicPr>
          <p:nvPr/>
        </p:nvPicPr>
        <p:blipFill>
          <a:blip r:embed="rId3">
            <a:duotone>
              <a:schemeClr val="accent6">
                <a:shade val="45000"/>
                <a:satMod val="135000"/>
              </a:schemeClr>
              <a:prstClr val="white"/>
            </a:duotone>
          </a:blip>
          <a:stretch>
            <a:fillRect/>
          </a:stretch>
        </p:blipFill>
        <p:spPr>
          <a:xfrm>
            <a:off x="3544466" y="1120640"/>
            <a:ext cx="1037743" cy="1037743"/>
          </a:xfrm>
          <a:prstGeom prst="rect">
            <a:avLst/>
          </a:prstGeom>
        </p:spPr>
      </p:pic>
      <p:sp>
        <p:nvSpPr>
          <p:cNvPr id="3" name="TextBox 2">
            <a:extLst>
              <a:ext uri="{FF2B5EF4-FFF2-40B4-BE49-F238E27FC236}">
                <a16:creationId xmlns:a16="http://schemas.microsoft.com/office/drawing/2014/main" id="{CE9574F7-4938-ED47-6B4B-B97BCF348F77}"/>
              </a:ext>
            </a:extLst>
          </p:cNvPr>
          <p:cNvSpPr txBox="1"/>
          <p:nvPr/>
        </p:nvSpPr>
        <p:spPr>
          <a:xfrm>
            <a:off x="1831205" y="3761295"/>
            <a:ext cx="1529586" cy="400110"/>
          </a:xfrm>
          <a:prstGeom prst="rect">
            <a:avLst/>
          </a:prstGeom>
          <a:noFill/>
        </p:spPr>
        <p:txBody>
          <a:bodyPr wrap="none" rtlCol="0">
            <a:spAutoFit/>
          </a:bodyPr>
          <a:lstStyle/>
          <a:p>
            <a:r>
              <a:rPr lang="en-CA" sz="1000" dirty="0"/>
              <a:t>evokes push notifications </a:t>
            </a:r>
          </a:p>
          <a:p>
            <a:r>
              <a:rPr lang="en-CA" sz="1000" dirty="0"/>
              <a:t>and presence detection</a:t>
            </a:r>
          </a:p>
        </p:txBody>
      </p:sp>
      <p:sp>
        <p:nvSpPr>
          <p:cNvPr id="9" name="TextBox 8">
            <a:extLst>
              <a:ext uri="{FF2B5EF4-FFF2-40B4-BE49-F238E27FC236}">
                <a16:creationId xmlns:a16="http://schemas.microsoft.com/office/drawing/2014/main" id="{6C480BA2-C93A-73D8-540C-20ADAE21D9F4}"/>
              </a:ext>
            </a:extLst>
          </p:cNvPr>
          <p:cNvSpPr txBox="1"/>
          <p:nvPr/>
        </p:nvSpPr>
        <p:spPr>
          <a:xfrm>
            <a:off x="737697" y="3668962"/>
            <a:ext cx="1263487" cy="584775"/>
          </a:xfrm>
          <a:prstGeom prst="rect">
            <a:avLst/>
          </a:prstGeom>
          <a:noFill/>
        </p:spPr>
        <p:txBody>
          <a:bodyPr wrap="none" rtlCol="0">
            <a:spAutoFit/>
          </a:bodyPr>
          <a:lstStyle/>
          <a:p>
            <a:r>
              <a:rPr lang="en-US" sz="3200" b="1" dirty="0">
                <a:solidFill>
                  <a:srgbClr val="038203"/>
                </a:solidFill>
                <a:latin typeface="TD Graphik Semibold" panose="020B0503030202060203" pitchFamily="34" charset="77"/>
                <a:ea typeface="+mj-ea"/>
                <a:cs typeface="+mj-cs"/>
              </a:rPr>
              <a:t>Chime</a:t>
            </a:r>
            <a:endParaRPr lang="en-CA" sz="3200" b="1" dirty="0">
              <a:solidFill>
                <a:srgbClr val="038203"/>
              </a:solidFill>
              <a:latin typeface="TD Graphik Semibold" panose="020B0503030202060203" pitchFamily="34" charset="77"/>
              <a:ea typeface="+mj-ea"/>
              <a:cs typeface="+mj-cs"/>
            </a:endParaRPr>
          </a:p>
        </p:txBody>
      </p:sp>
      <p:sp>
        <p:nvSpPr>
          <p:cNvPr id="10" name="TextBox 9">
            <a:extLst>
              <a:ext uri="{FF2B5EF4-FFF2-40B4-BE49-F238E27FC236}">
                <a16:creationId xmlns:a16="http://schemas.microsoft.com/office/drawing/2014/main" id="{698C0050-C79C-152F-97A1-6DF3134FA1D3}"/>
              </a:ext>
            </a:extLst>
          </p:cNvPr>
          <p:cNvSpPr txBox="1"/>
          <p:nvPr/>
        </p:nvSpPr>
        <p:spPr>
          <a:xfrm>
            <a:off x="3160712" y="3668961"/>
            <a:ext cx="513282" cy="584775"/>
          </a:xfrm>
          <a:prstGeom prst="rect">
            <a:avLst/>
          </a:prstGeom>
          <a:noFill/>
        </p:spPr>
        <p:txBody>
          <a:bodyPr wrap="none" rtlCol="0">
            <a:spAutoFit/>
          </a:bodyPr>
          <a:lstStyle/>
          <a:p>
            <a:r>
              <a:rPr lang="en-US" sz="3200" b="1" dirty="0">
                <a:solidFill>
                  <a:srgbClr val="038203"/>
                </a:solidFill>
                <a:latin typeface="TD Graphik Semibold" panose="020B0503030202060203" pitchFamily="34" charset="77"/>
                <a:ea typeface="+mj-ea"/>
                <a:cs typeface="+mj-cs"/>
              </a:rPr>
              <a:t>In</a:t>
            </a:r>
            <a:endParaRPr lang="en-CA" sz="3200" b="1" dirty="0">
              <a:solidFill>
                <a:srgbClr val="038203"/>
              </a:solidFill>
              <a:latin typeface="TD Graphik Semibold" panose="020B0503030202060203" pitchFamily="34" charset="77"/>
              <a:ea typeface="+mj-ea"/>
              <a:cs typeface="+mj-cs"/>
            </a:endParaRPr>
          </a:p>
        </p:txBody>
      </p:sp>
      <p:sp>
        <p:nvSpPr>
          <p:cNvPr id="13" name="TextBox 12">
            <a:extLst>
              <a:ext uri="{FF2B5EF4-FFF2-40B4-BE49-F238E27FC236}">
                <a16:creationId xmlns:a16="http://schemas.microsoft.com/office/drawing/2014/main" id="{F895C33B-8FC4-AA82-5A95-BB167322456A}"/>
              </a:ext>
            </a:extLst>
          </p:cNvPr>
          <p:cNvSpPr txBox="1"/>
          <p:nvPr/>
        </p:nvSpPr>
        <p:spPr>
          <a:xfrm>
            <a:off x="3505000" y="3761295"/>
            <a:ext cx="949299" cy="400110"/>
          </a:xfrm>
          <a:prstGeom prst="rect">
            <a:avLst/>
          </a:prstGeom>
          <a:noFill/>
        </p:spPr>
        <p:txBody>
          <a:bodyPr wrap="none" rtlCol="0">
            <a:spAutoFit/>
          </a:bodyPr>
          <a:lstStyle/>
          <a:p>
            <a:r>
              <a:rPr lang="en-CA" sz="1000" dirty="0"/>
              <a:t>implies </a:t>
            </a:r>
          </a:p>
          <a:p>
            <a:r>
              <a:rPr lang="en-CA" sz="1000" dirty="0"/>
              <a:t>authentication</a:t>
            </a:r>
          </a:p>
        </p:txBody>
      </p:sp>
    </p:spTree>
    <p:extLst>
      <p:ext uri="{BB962C8B-B14F-4D97-AF65-F5344CB8AC3E}">
        <p14:creationId xmlns:p14="http://schemas.microsoft.com/office/powerpoint/2010/main" val="240458026"/>
      </p:ext>
    </p:extLst>
  </p:cSld>
  <p:clrMapOvr>
    <a:masterClrMapping/>
  </p:clrMapOvr>
</p:sld>
</file>

<file path=ppt/theme/theme1.xml><?xml version="1.0" encoding="utf-8"?>
<a:theme xmlns:a="http://schemas.openxmlformats.org/drawingml/2006/main" name="1_Custom Design">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 With Image">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Slides">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Slides - No image">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ction Slides - With Image">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 Slides">
  <a:themeElements>
    <a:clrScheme name="TD Colours">
      <a:dk1>
        <a:srgbClr val="1C1C1C"/>
      </a:dk1>
      <a:lt1>
        <a:srgbClr val="FFFFFF"/>
      </a:lt1>
      <a:dk2>
        <a:srgbClr val="038203"/>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Quotes &amp; Statements">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harts &amp; Graphs">
  <a:themeElements>
    <a:clrScheme name="Data Vis 1">
      <a:dk1>
        <a:srgbClr val="000000"/>
      </a:dk1>
      <a:lt1>
        <a:srgbClr val="FFFFFF"/>
      </a:lt1>
      <a:dk2>
        <a:srgbClr val="616161"/>
      </a:dk2>
      <a:lt2>
        <a:srgbClr val="F3F3F3"/>
      </a:lt2>
      <a:accent1>
        <a:srgbClr val="008A00"/>
      </a:accent1>
      <a:accent2>
        <a:srgbClr val="1A5336"/>
      </a:accent2>
      <a:accent3>
        <a:srgbClr val="4B93B9"/>
      </a:accent3>
      <a:accent4>
        <a:srgbClr val="C37800"/>
      </a:accent4>
      <a:accent5>
        <a:srgbClr val="767676"/>
      </a:accent5>
      <a:accent6>
        <a:srgbClr val="933214"/>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End Slides">
  <a:themeElements>
    <a:clrScheme name="TD Colours">
      <a:dk1>
        <a:srgbClr val="1C1C1C"/>
      </a:dk1>
      <a:lt1>
        <a:srgbClr val="FFFFFF"/>
      </a:lt1>
      <a:dk2>
        <a:srgbClr val="616161"/>
      </a:dk2>
      <a:lt2>
        <a:srgbClr val="F3F3F3"/>
      </a:lt2>
      <a:accent1>
        <a:srgbClr val="008A00"/>
      </a:accent1>
      <a:accent2>
        <a:srgbClr val="1A5336"/>
      </a:accent2>
      <a:accent3>
        <a:srgbClr val="F3F3F3"/>
      </a:accent3>
      <a:accent4>
        <a:srgbClr val="F6FAF0"/>
      </a:accent4>
      <a:accent5>
        <a:srgbClr val="038203"/>
      </a:accent5>
      <a:accent6>
        <a:srgbClr val="43B02A"/>
      </a:accent6>
      <a:hlink>
        <a:srgbClr val="038203"/>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1C1C1C"/>
    </a:custClr>
    <a:custClr name="Digital Text Green">
      <a:srgbClr val="038203"/>
    </a:custClr>
    <a:custClr name="Dark Green">
      <a:srgbClr val="1A5336"/>
    </a:custClr>
    <a:custClr name="Grey Tint BG">
      <a:srgbClr val="F3F3F3"/>
    </a:custClr>
    <a:custClr name="Green Tint BG">
      <a:srgbClr val="F6FAF0"/>
    </a:custClr>
    <a:custClr name="Primary Green">
      <a:srgbClr val="008A00"/>
    </a:custClr>
    <a:custClr name="Dark Gold">
      <a:srgbClr val="816D3F"/>
    </a:custClr>
    <a:custClr name="Matt Black">
      <a:srgbClr val="282828"/>
    </a:custClr>
    <a:custClr name="Light Gold">
      <a:srgbClr val="CFBD91"/>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ue Shade 1">
      <a:srgbClr val="4B94B9"/>
    </a:custClr>
    <a:custClr name="Blue Shade 2">
      <a:srgbClr val="31728C"/>
    </a:custClr>
    <a:custClr name="Blue Shade 3">
      <a:srgbClr val="00485E"/>
    </a:custClr>
    <a:custClr name="Orange Shade 1">
      <a:srgbClr val="C47800"/>
    </a:custClr>
    <a:custClr name="Orange Shade 2">
      <a:srgbClr val="A65207"/>
    </a:custClr>
    <a:custClr name="Orange Shade 3">
      <a:srgbClr val="933214"/>
    </a:custClr>
    <a:custClr name="Grey Shade 1">
      <a:srgbClr val="8C8C8C"/>
    </a:custClr>
    <a:custClr name="Grey Shade 2">
      <a:srgbClr val="767676"/>
    </a:custClr>
    <a:custClr name="Grey Shade 3">
      <a:srgbClr val="616161"/>
    </a:custClr>
    <a:custClr name="blank">
      <a:srgbClr val="FFFFFF"/>
    </a:custClr>
    <a:custClr name="Yellow Shade 1">
      <a:srgbClr val="AD842A"/>
    </a:custClr>
    <a:custClr name="Yellow Shade 2">
      <a:srgbClr val="A37219"/>
    </a:custClr>
    <a:custClr name="Yellow Shade 3">
      <a:srgbClr val="805A1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Primary Green">
      <a:srgbClr val="008A00"/>
    </a:custClr>
    <a:custClr name="Alternative Green">
      <a:srgbClr val="439D2F"/>
    </a:custClr>
    <a:custClr name="Pistachio Green">
      <a:srgbClr val="719603"/>
    </a:custClr>
    <a:custClr name="Olive Green">
      <a:srgbClr val="686F12"/>
    </a:custClr>
    <a:custClr name="Peacock Green">
      <a:srgbClr val="007A53"/>
    </a:custClr>
    <a:custClr name="Moss Green">
      <a:srgbClr val="006600"/>
    </a:custClr>
    <a:custClr name="Dark Green">
      <a:srgbClr val="1A5336"/>
    </a:custClr>
    <a:custClr name="Green Grey">
      <a:srgbClr val="708573"/>
    </a:custClr>
    <a:custClr name="Khaki Grey">
      <a:srgbClr val="515B52"/>
    </a:custClr>
    <a:custClr name="Charcoal Black">
      <a:srgbClr val="282828"/>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BFC4EF5D920B24EB56B28BE39312EC2" ma:contentTypeVersion="10" ma:contentTypeDescription="Create a new document." ma:contentTypeScope="" ma:versionID="deea17eb10cb81b5d01d12e8d9e6d5e6">
  <xsd:schema xmlns:xsd="http://www.w3.org/2001/XMLSchema" xmlns:xs="http://www.w3.org/2001/XMLSchema" xmlns:p="http://schemas.microsoft.com/office/2006/metadata/properties" xmlns:ns2="e89ac142-d837-4b9c-8c9e-f1b4bfc2f404" xmlns:ns3="d134e90b-8515-4fa4-9adb-57c5c0142ea9" targetNamespace="http://schemas.microsoft.com/office/2006/metadata/properties" ma:root="true" ma:fieldsID="daeb1e3509120244f1a6ab3bd5b861f3" ns2:_="" ns3:_="">
    <xsd:import namespace="e89ac142-d837-4b9c-8c9e-f1b4bfc2f404"/>
    <xsd:import namespace="d134e90b-8515-4fa4-9adb-57c5c0142ea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9ac142-d837-4b9c-8c9e-f1b4bfc2f4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dc896b1-a773-47ee-9c00-bdef5aea9ec8"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34e90b-8515-4fa4-9adb-57c5c0142ea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015c4763-3ecc-4e0c-b6af-0d1c9dfbcd12}" ma:internalName="TaxCatchAll" ma:showField="CatchAllData" ma:web="d134e90b-8515-4fa4-9adb-57c5c0142ea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134e90b-8515-4fa4-9adb-57c5c0142ea9" xsi:nil="true"/>
    <lcf76f155ced4ddcb4097134ff3c332f xmlns="e89ac142-d837-4b9c-8c9e-f1b4bfc2f40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80BAF92-010E-4498-9091-8D0D659E0133}">
  <ds:schemaRefs>
    <ds:schemaRef ds:uri="http://schemas.microsoft.com/sharepoint/v3/contenttype/forms"/>
  </ds:schemaRefs>
</ds:datastoreItem>
</file>

<file path=customXml/itemProps2.xml><?xml version="1.0" encoding="utf-8"?>
<ds:datastoreItem xmlns:ds="http://schemas.openxmlformats.org/officeDocument/2006/customXml" ds:itemID="{903124E6-D915-4F8D-83D2-D75F10033A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9ac142-d837-4b9c-8c9e-f1b4bfc2f404"/>
    <ds:schemaRef ds:uri="d134e90b-8515-4fa4-9adb-57c5c0142e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B0BE23-6871-408E-8CBE-5009733BACFA}">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purl.org/dc/dcmitype/"/>
    <ds:schemaRef ds:uri="http://schemas.openxmlformats.org/package/2006/metadata/core-properties"/>
    <ds:schemaRef ds:uri="d134e90b-8515-4fa4-9adb-57c5c0142ea9"/>
    <ds:schemaRef ds:uri="e89ac142-d837-4b9c-8c9e-f1b4bfc2f40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22192</TotalTime>
  <Words>830</Words>
  <Application>Microsoft Office PowerPoint</Application>
  <PresentationFormat>Widescreen</PresentationFormat>
  <Paragraphs>93</Paragraphs>
  <Slides>3</Slides>
  <Notes>3</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3</vt:i4>
      </vt:variant>
    </vt:vector>
  </HeadingPairs>
  <TitlesOfParts>
    <vt:vector size="23" baseType="lpstr">
      <vt:lpstr>Apple Symbols</vt:lpstr>
      <vt:lpstr>Arial</vt:lpstr>
      <vt:lpstr>Calibri</vt:lpstr>
      <vt:lpstr>Calibri Light</vt:lpstr>
      <vt:lpstr>Courier New</vt:lpstr>
      <vt:lpstr>TD Graphik Bold</vt:lpstr>
      <vt:lpstr>TD Graphik Medium</vt:lpstr>
      <vt:lpstr>TD Graphik Regular</vt:lpstr>
      <vt:lpstr>TD Graphik Semibold</vt:lpstr>
      <vt:lpstr>TD Graphik Semilight</vt:lpstr>
      <vt:lpstr>Wingdings</vt:lpstr>
      <vt:lpstr>1_Custom Design</vt:lpstr>
      <vt:lpstr>Cover Slides - With Image</vt:lpstr>
      <vt:lpstr>Agenda Slides</vt:lpstr>
      <vt:lpstr>Section Slides - No image</vt:lpstr>
      <vt:lpstr>Section Slides - With Image</vt:lpstr>
      <vt:lpstr>Content Slides</vt:lpstr>
      <vt:lpstr>Quotes &amp; Statements</vt:lpstr>
      <vt:lpstr>Charts &amp; Graphs</vt:lpstr>
      <vt:lpstr>End Slides</vt:lpstr>
      <vt:lpstr>ChimeIn | Abandoned Transfer Recovery</vt:lpstr>
      <vt:lpstr>ChimeIn | Dormant Digital Users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Leung, Reginald (he/him/his)</dc:creator>
  <cp:lastModifiedBy>Anthony D'Costa</cp:lastModifiedBy>
  <cp:revision>190</cp:revision>
  <dcterms:created xsi:type="dcterms:W3CDTF">2023-04-28T17:09:35Z</dcterms:created>
  <dcterms:modified xsi:type="dcterms:W3CDTF">2025-05-24T20:44:36Z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Internal</vt:lpwstr>
  </property>
  <property fmtid="{D5CDD505-2E9C-101B-9397-08002B2CF9AE}" pid="4" name="ContentTypeId">
    <vt:lpwstr>0x0101008BFC4EF5D920B24EB56B28BE39312EC2</vt:lpwstr>
  </property>
  <property fmtid="{D5CDD505-2E9C-101B-9397-08002B2CF9AE}" pid="5" name="MSIP_Label_88c63503-0fb3-4712-a32e-7ecb4b7d79e8_Enabled">
    <vt:lpwstr>true</vt:lpwstr>
  </property>
  <property fmtid="{D5CDD505-2E9C-101B-9397-08002B2CF9AE}" pid="6" name="MSIP_Label_88c63503-0fb3-4712-a32e-7ecb4b7d79e8_SetDate">
    <vt:lpwstr>2024-04-15T15:44:33Z</vt:lpwstr>
  </property>
  <property fmtid="{D5CDD505-2E9C-101B-9397-08002B2CF9AE}" pid="7" name="MSIP_Label_88c63503-0fb3-4712-a32e-7ecb4b7d79e8_Method">
    <vt:lpwstr>Standard</vt:lpwstr>
  </property>
  <property fmtid="{D5CDD505-2E9C-101B-9397-08002B2CF9AE}" pid="8" name="MSIP_Label_88c63503-0fb3-4712-a32e-7ecb4b7d79e8_Name">
    <vt:lpwstr>88c63503-0fb3-4712-a32e-7ecb4b7d79e8</vt:lpwstr>
  </property>
  <property fmtid="{D5CDD505-2E9C-101B-9397-08002B2CF9AE}" pid="9" name="MSIP_Label_88c63503-0fb3-4712-a32e-7ecb4b7d79e8_SiteId">
    <vt:lpwstr>d9da684f-2c03-432a-a7b6-ed714ffc7683</vt:lpwstr>
  </property>
  <property fmtid="{D5CDD505-2E9C-101B-9397-08002B2CF9AE}" pid="10" name="MSIP_Label_88c63503-0fb3-4712-a32e-7ecb4b7d79e8_ActionId">
    <vt:lpwstr>4e3d5ecd-5d23-4053-afc5-10eccf2b088e</vt:lpwstr>
  </property>
  <property fmtid="{D5CDD505-2E9C-101B-9397-08002B2CF9AE}" pid="11" name="MSIP_Label_88c63503-0fb3-4712-a32e-7ecb4b7d79e8_ContentBits">
    <vt:lpwstr>2</vt:lpwstr>
  </property>
  <property fmtid="{D5CDD505-2E9C-101B-9397-08002B2CF9AE}" pid="12" name="MediaServiceImageTags">
    <vt:lpwstr/>
  </property>
</Properties>
</file>